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48" r:id="rId2"/>
  </p:sldMasterIdLst>
  <p:notesMasterIdLst>
    <p:notesMasterId r:id="rId41"/>
  </p:notesMasterIdLst>
  <p:handoutMasterIdLst>
    <p:handoutMasterId r:id="rId42"/>
  </p:handoutMasterIdLst>
  <p:sldIdLst>
    <p:sldId id="455" r:id="rId3"/>
    <p:sldId id="456" r:id="rId4"/>
    <p:sldId id="459" r:id="rId5"/>
    <p:sldId id="462" r:id="rId6"/>
    <p:sldId id="463" r:id="rId7"/>
    <p:sldId id="465" r:id="rId8"/>
    <p:sldId id="464" r:id="rId9"/>
    <p:sldId id="492" r:id="rId10"/>
    <p:sldId id="466" r:id="rId11"/>
    <p:sldId id="468" r:id="rId12"/>
    <p:sldId id="493" r:id="rId13"/>
    <p:sldId id="469" r:id="rId14"/>
    <p:sldId id="470" r:id="rId15"/>
    <p:sldId id="471" r:id="rId16"/>
    <p:sldId id="474" r:id="rId17"/>
    <p:sldId id="494" r:id="rId18"/>
    <p:sldId id="472" r:id="rId19"/>
    <p:sldId id="475" r:id="rId20"/>
    <p:sldId id="476" r:id="rId21"/>
    <p:sldId id="478" r:id="rId22"/>
    <p:sldId id="479" r:id="rId23"/>
    <p:sldId id="480" r:id="rId24"/>
    <p:sldId id="477" r:id="rId25"/>
    <p:sldId id="481" r:id="rId26"/>
    <p:sldId id="482" r:id="rId27"/>
    <p:sldId id="483" r:id="rId28"/>
    <p:sldId id="486" r:id="rId29"/>
    <p:sldId id="495" r:id="rId30"/>
    <p:sldId id="473" r:id="rId31"/>
    <p:sldId id="484" r:id="rId32"/>
    <p:sldId id="487" r:id="rId33"/>
    <p:sldId id="488" r:id="rId34"/>
    <p:sldId id="491" r:id="rId35"/>
    <p:sldId id="489" r:id="rId36"/>
    <p:sldId id="490" r:id="rId37"/>
    <p:sldId id="485" r:id="rId38"/>
    <p:sldId id="460" r:id="rId39"/>
    <p:sldId id="461" r:id="rId40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Kollmannsberger" initials="SK" lastIdx="22" clrIdx="0">
    <p:extLst>
      <p:ext uri="{19B8F6BF-5375-455C-9EA6-DF929625EA0E}">
        <p15:presenceInfo xmlns:p15="http://schemas.microsoft.com/office/powerpoint/2012/main" userId="2fc774831f4473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CA44A-33ED-44ED-B039-616EC25DF3F7}" v="7" dt="2022-04-12T10:26:28.28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6683" autoAdjust="0"/>
  </p:normalViewPr>
  <p:slideViewPr>
    <p:cSldViewPr snapToGrid="0">
      <p:cViewPr varScale="1">
        <p:scale>
          <a:sx n="134" d="100"/>
          <a:sy n="134" d="100"/>
        </p:scale>
        <p:origin x="1170" y="108"/>
      </p:cViewPr>
      <p:guideLst>
        <p:guide orient="horz" pos="2164"/>
        <p:guide pos="2880"/>
        <p:guide orient="horz" pos="30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lmannsberger, Stefan" userId="33bc9b04-ebde-45a7-8cb5-2c13f1aad7eb" providerId="ADAL" clId="{101CA44A-33ED-44ED-B039-616EC25DF3F7}"/>
    <pc:docChg chg="undo redo custSel addSld delSld modSld sldOrd modMainMaster">
      <pc:chgData name="Kollmannsberger, Stefan" userId="33bc9b04-ebde-45a7-8cb5-2c13f1aad7eb" providerId="ADAL" clId="{101CA44A-33ED-44ED-B039-616EC25DF3F7}" dt="2022-05-02T13:35:49.895" v="8965" actId="313"/>
      <pc:docMkLst>
        <pc:docMk/>
      </pc:docMkLst>
      <pc:sldChg chg="addSp modSp mod modAnim chgLayout">
        <pc:chgData name="Kollmannsberger, Stefan" userId="33bc9b04-ebde-45a7-8cb5-2c13f1aad7eb" providerId="ADAL" clId="{101CA44A-33ED-44ED-B039-616EC25DF3F7}" dt="2022-05-02T13:09:49.237" v="8627"/>
        <pc:sldMkLst>
          <pc:docMk/>
          <pc:sldMk cId="2141348576" sldId="428"/>
        </pc:sldMkLst>
        <pc:spChg chg="mod ord">
          <ac:chgData name="Kollmannsberger, Stefan" userId="33bc9b04-ebde-45a7-8cb5-2c13f1aad7eb" providerId="ADAL" clId="{101CA44A-33ED-44ED-B039-616EC25DF3F7}" dt="2022-05-02T13:08:20.077" v="8617" actId="20577"/>
          <ac:spMkLst>
            <pc:docMk/>
            <pc:sldMk cId="2141348576" sldId="428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5" creationId="{E7FC2BD9-D45F-4312-A9A5-3A7CBA88F175}"/>
          </ac:spMkLst>
        </pc:spChg>
        <pc:spChg chg="mod">
          <ac:chgData name="Kollmannsberger, Stefan" userId="33bc9b04-ebde-45a7-8cb5-2c13f1aad7eb" providerId="ADAL" clId="{101CA44A-33ED-44ED-B039-616EC25DF3F7}" dt="2022-05-02T13:08:51.481" v="8621" actId="164"/>
          <ac:spMkLst>
            <pc:docMk/>
            <pc:sldMk cId="2141348576" sldId="428"/>
            <ac:spMk id="7" creationId="{00000000-0000-0000-0000-000000000000}"/>
          </ac:spMkLst>
        </pc:spChg>
        <pc:grpChg chg="add mod">
          <ac:chgData name="Kollmannsberger, Stefan" userId="33bc9b04-ebde-45a7-8cb5-2c13f1aad7eb" providerId="ADAL" clId="{101CA44A-33ED-44ED-B039-616EC25DF3F7}" dt="2022-05-02T13:08:51.481" v="8621" actId="164"/>
          <ac:grpSpMkLst>
            <pc:docMk/>
            <pc:sldMk cId="2141348576" sldId="428"/>
            <ac:grpSpMk id="4" creationId="{EEA4457D-B1EF-4B47-704B-C7D297A0D068}"/>
          </ac:grpSpMkLst>
        </pc:grpChg>
        <pc:picChg chg="mod">
          <ac:chgData name="Kollmannsberger, Stefan" userId="33bc9b04-ebde-45a7-8cb5-2c13f1aad7eb" providerId="ADAL" clId="{101CA44A-33ED-44ED-B039-616EC25DF3F7}" dt="2022-05-02T13:08:51.481" v="8621" actId="164"/>
          <ac:picMkLst>
            <pc:docMk/>
            <pc:sldMk cId="2141348576" sldId="428"/>
            <ac:picMk id="1026" creationId="{00000000-0000-0000-0000-000000000000}"/>
          </ac:picMkLst>
        </pc:picChg>
      </pc:sldChg>
      <pc:sldChg chg="modSp mod modAnim chgLayout">
        <pc:chgData name="Kollmannsberger, Stefan" userId="33bc9b04-ebde-45a7-8cb5-2c13f1aad7eb" providerId="ADAL" clId="{101CA44A-33ED-44ED-B039-616EC25DF3F7}" dt="2022-05-02T13:10:54.630" v="8630"/>
        <pc:sldMkLst>
          <pc:docMk/>
          <pc:sldMk cId="2246344052" sldId="452"/>
        </pc:sldMkLst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5" creationId="{E7FC2BD9-D45F-4312-A9A5-3A7CBA88F175}"/>
          </ac:spMkLst>
        </pc:spChg>
      </pc:sldChg>
      <pc:sldChg chg="addSp modSp mod modAnim chgLayout">
        <pc:chgData name="Kollmannsberger, Stefan" userId="33bc9b04-ebde-45a7-8cb5-2c13f1aad7eb" providerId="ADAL" clId="{101CA44A-33ED-44ED-B039-616EC25DF3F7}" dt="2022-05-02T13:12:19.812" v="8641"/>
        <pc:sldMkLst>
          <pc:docMk/>
          <pc:sldMk cId="313371543" sldId="453"/>
        </pc:sldMkLst>
        <pc:spChg chg="mod ord">
          <ac:chgData name="Kollmannsberger, Stefan" userId="33bc9b04-ebde-45a7-8cb5-2c13f1aad7eb" providerId="ADAL" clId="{101CA44A-33ED-44ED-B039-616EC25DF3F7}" dt="2022-05-02T13:11:59.540" v="8638" actId="33524"/>
          <ac:spMkLst>
            <pc:docMk/>
            <pc:sldMk cId="313371543" sldId="453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3:11:48.038" v="8637" actId="20577"/>
          <ac:spMkLst>
            <pc:docMk/>
            <pc:sldMk cId="313371543" sldId="453"/>
            <ac:spMk id="8" creationId="{7CB0A532-5A1E-462E-A4B2-3680C753FFCE}"/>
          </ac:spMkLst>
        </pc:spChg>
        <pc:graphicFrameChg chg="mod">
          <ac:chgData name="Kollmannsberger, Stefan" userId="33bc9b04-ebde-45a7-8cb5-2c13f1aad7eb" providerId="ADAL" clId="{101CA44A-33ED-44ED-B039-616EC25DF3F7}" dt="2022-04-12T10:44:19.269" v="1552" actId="1035"/>
          <ac:graphicFrameMkLst>
            <pc:docMk/>
            <pc:sldMk cId="313371543" sldId="453"/>
            <ac:graphicFrameMk id="4" creationId="{00000000-0000-0000-0000-000000000000}"/>
          </ac:graphicFrameMkLst>
        </pc:graphicFrameChg>
        <pc:graphicFrameChg chg="mod">
          <ac:chgData name="Kollmannsberger, Stefan" userId="33bc9b04-ebde-45a7-8cb5-2c13f1aad7eb" providerId="ADAL" clId="{101CA44A-33ED-44ED-B039-616EC25DF3F7}" dt="2022-05-02T13:11:18.175" v="8631" actId="1076"/>
          <ac:graphicFrameMkLst>
            <pc:docMk/>
            <pc:sldMk cId="313371543" sldId="453"/>
            <ac:graphicFrameMk id="7" creationId="{00000000-0000-0000-0000-000000000000}"/>
          </ac:graphicFrameMkLst>
        </pc:graphicFrameChg>
      </pc:sldChg>
      <pc:sldChg chg="addSp delSp modSp mod modAnim chgLayout">
        <pc:chgData name="Kollmannsberger, Stefan" userId="33bc9b04-ebde-45a7-8cb5-2c13f1aad7eb" providerId="ADAL" clId="{101CA44A-33ED-44ED-B039-616EC25DF3F7}" dt="2022-05-02T13:18:02.594" v="8729"/>
        <pc:sldMkLst>
          <pc:docMk/>
          <pc:sldMk cId="2344004794" sldId="454"/>
        </pc:sldMkLst>
        <pc:spChg chg="del mod ord">
          <ac:chgData name="Kollmannsberger, Stefan" userId="33bc9b04-ebde-45a7-8cb5-2c13f1aad7eb" providerId="ADAL" clId="{101CA44A-33ED-44ED-B039-616EC25DF3F7}" dt="2022-04-12T13:31:26.772" v="4450" actId="478"/>
          <ac:spMkLst>
            <pc:docMk/>
            <pc:sldMk cId="2344004794" sldId="454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12:42:48.786" v="2406" actId="20577"/>
          <ac:spMkLst>
            <pc:docMk/>
            <pc:sldMk cId="2344004794" sldId="454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7:28.140" v="351" actId="700"/>
          <ac:spMkLst>
            <pc:docMk/>
            <pc:sldMk cId="2344004794" sldId="454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2:52:01.597" v="2500"/>
          <ac:spMkLst>
            <pc:docMk/>
            <pc:sldMk cId="2344004794" sldId="454"/>
            <ac:spMk id="7" creationId="{0F02EB60-7FD4-4CB9-882C-FA0B3102DFAD}"/>
          </ac:spMkLst>
        </pc:spChg>
        <pc:spChg chg="add mod">
          <ac:chgData name="Kollmannsberger, Stefan" userId="33bc9b04-ebde-45a7-8cb5-2c13f1aad7eb" providerId="ADAL" clId="{101CA44A-33ED-44ED-B039-616EC25DF3F7}" dt="2022-04-12T13:16:27.045" v="3963" actId="1038"/>
          <ac:spMkLst>
            <pc:docMk/>
            <pc:sldMk cId="2344004794" sldId="454"/>
            <ac:spMk id="8" creationId="{A14B764C-066C-4457-B3E1-D49132BE0FC1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9" creationId="{9A4A54E0-6C80-ABA3-1393-44F8617DFD94}"/>
          </ac:spMkLst>
        </pc:spChg>
        <pc:spChg chg="add del mod">
          <ac:chgData name="Kollmannsberger, Stefan" userId="33bc9b04-ebde-45a7-8cb5-2c13f1aad7eb" providerId="ADAL" clId="{101CA44A-33ED-44ED-B039-616EC25DF3F7}" dt="2022-04-12T13:31:28.316" v="4451" actId="478"/>
          <ac:spMkLst>
            <pc:docMk/>
            <pc:sldMk cId="2344004794" sldId="454"/>
            <ac:spMk id="10" creationId="{9D87B0C6-B7A4-4473-B661-AD576D31C28C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11" creationId="{472FF738-2B66-4865-AA29-8FA3DFEB34CC}"/>
          </ac:spMkLst>
        </pc:spChg>
        <pc:grpChg chg="add mod">
          <ac:chgData name="Kollmannsberger, Stefan" userId="33bc9b04-ebde-45a7-8cb5-2c13f1aad7eb" providerId="ADAL" clId="{101CA44A-33ED-44ED-B039-616EC25DF3F7}" dt="2022-05-02T13:03:56.528" v="8578" actId="1076"/>
          <ac:grpSpMkLst>
            <pc:docMk/>
            <pc:sldMk cId="2344004794" sldId="454"/>
            <ac:grpSpMk id="2" creationId="{5C47226D-BBE1-F02C-16F6-980765C0FDD1}"/>
          </ac:grpSpMkLst>
        </pc:grpChg>
        <pc:graphicFrameChg chg="mod">
          <ac:chgData name="Kollmannsberger, Stefan" userId="33bc9b04-ebde-45a7-8cb5-2c13f1aad7eb" providerId="ADAL" clId="{101CA44A-33ED-44ED-B039-616EC25DF3F7}" dt="2022-05-02T13:03:41.336" v="8576" actId="14100"/>
          <ac:graphicFrameMkLst>
            <pc:docMk/>
            <pc:sldMk cId="2344004794" sldId="454"/>
            <ac:graphicFrameMk id="6" creationId="{00000000-0000-0000-0000-000000000000}"/>
          </ac:graphicFrameMkLst>
        </pc:graphicFrameChg>
        <pc:picChg chg="add mod">
          <ac:chgData name="Kollmannsberger, Stefan" userId="33bc9b04-ebde-45a7-8cb5-2c13f1aad7eb" providerId="ADAL" clId="{101CA44A-33ED-44ED-B039-616EC25DF3F7}" dt="2022-05-02T13:03:56.528" v="8578" actId="1076"/>
          <ac:picMkLst>
            <pc:docMk/>
            <pc:sldMk cId="2344004794" sldId="454"/>
            <ac:picMk id="4100" creationId="{47AF51EF-72A5-3D86-303E-54E8163B880B}"/>
          </ac:picMkLst>
        </pc:picChg>
      </pc:sldChg>
      <pc:sldChg chg="addSp delSp modSp mod modAnim chgLayout modNotesTx">
        <pc:chgData name="Kollmannsberger, Stefan" userId="33bc9b04-ebde-45a7-8cb5-2c13f1aad7eb" providerId="ADAL" clId="{101CA44A-33ED-44ED-B039-616EC25DF3F7}" dt="2022-05-02T13:27:23.696" v="8901" actId="313"/>
        <pc:sldMkLst>
          <pc:docMk/>
          <pc:sldMk cId="267222439" sldId="455"/>
        </pc:sldMkLst>
        <pc:spChg chg="mod ord">
          <ac:chgData name="Kollmannsberger, Stefan" userId="33bc9b04-ebde-45a7-8cb5-2c13f1aad7eb" providerId="ADAL" clId="{101CA44A-33ED-44ED-B039-616EC25DF3F7}" dt="2022-04-12T13:22:03.084" v="4316" actId="20577"/>
          <ac:spMkLst>
            <pc:docMk/>
            <pc:sldMk cId="267222439" sldId="455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3:49:22.558" v="5038" actId="207"/>
          <ac:spMkLst>
            <pc:docMk/>
            <pc:sldMk cId="267222439" sldId="455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12:09.960" v="3600" actId="700"/>
          <ac:spMkLst>
            <pc:docMk/>
            <pc:sldMk cId="267222439" sldId="455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20:05.936" v="4169" actId="478"/>
          <ac:spMkLst>
            <pc:docMk/>
            <pc:sldMk cId="267222439" sldId="455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12T13:19:40.689" v="4167" actId="1036"/>
          <ac:spMkLst>
            <pc:docMk/>
            <pc:sldMk cId="267222439" sldId="455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4-30T14:05:09.411" v="5454" actId="1076"/>
          <ac:spMkLst>
            <pc:docMk/>
            <pc:sldMk cId="267222439" sldId="455"/>
            <ac:spMk id="8" creationId="{FD5D0DED-6C52-42F9-AA45-30E40EE807CB}"/>
          </ac:spMkLst>
        </pc:spChg>
        <pc:graphicFrameChg chg="del mod">
          <ac:chgData name="Kollmannsberger, Stefan" userId="33bc9b04-ebde-45a7-8cb5-2c13f1aad7eb" providerId="ADAL" clId="{101CA44A-33ED-44ED-B039-616EC25DF3F7}" dt="2022-04-12T13:24:57.463" v="4415" actId="478"/>
          <ac:graphicFrameMkLst>
            <pc:docMk/>
            <pc:sldMk cId="267222439" sldId="455"/>
            <ac:graphicFrameMk id="5" creationId="{00000000-0000-0000-0000-000000000000}"/>
          </ac:graphicFrameMkLst>
        </pc:graphicFrameChg>
        <pc:picChg chg="add mod ord">
          <ac:chgData name="Kollmannsberger, Stefan" userId="33bc9b04-ebde-45a7-8cb5-2c13f1aad7eb" providerId="ADAL" clId="{101CA44A-33ED-44ED-B039-616EC25DF3F7}" dt="2022-04-30T14:04:38.240" v="5427" actId="1076"/>
          <ac:picMkLst>
            <pc:docMk/>
            <pc:sldMk cId="267222439" sldId="455"/>
            <ac:picMk id="9" creationId="{017E02A7-A8F2-4A5C-8595-BFE9F2DDA3CF}"/>
          </ac:picMkLst>
        </pc:picChg>
        <pc:picChg chg="add del">
          <ac:chgData name="Kollmannsberger, Stefan" userId="33bc9b04-ebde-45a7-8cb5-2c13f1aad7eb" providerId="ADAL" clId="{101CA44A-33ED-44ED-B039-616EC25DF3F7}" dt="2022-04-12T13:25:58.394" v="4423" actId="22"/>
          <ac:picMkLst>
            <pc:docMk/>
            <pc:sldMk cId="267222439" sldId="455"/>
            <ac:picMk id="11" creationId="{8A0F2119-5425-4A5D-8F85-883687AC51D3}"/>
          </ac:picMkLst>
        </pc:picChg>
        <pc:picChg chg="add del">
          <ac:chgData name="Kollmannsberger, Stefan" userId="33bc9b04-ebde-45a7-8cb5-2c13f1aad7eb" providerId="ADAL" clId="{101CA44A-33ED-44ED-B039-616EC25DF3F7}" dt="2022-04-12T13:26:03.019" v="4425" actId="22"/>
          <ac:picMkLst>
            <pc:docMk/>
            <pc:sldMk cId="267222439" sldId="455"/>
            <ac:picMk id="13" creationId="{5F2128FD-C203-4E84-AFE5-09AC983C6210}"/>
          </ac:picMkLst>
        </pc:picChg>
      </pc:sldChg>
      <pc:sldChg chg="addSp delSp modSp mod modAnim chgLayout">
        <pc:chgData name="Kollmannsberger, Stefan" userId="33bc9b04-ebde-45a7-8cb5-2c13f1aad7eb" providerId="ADAL" clId="{101CA44A-33ED-44ED-B039-616EC25DF3F7}" dt="2022-05-02T13:27:49.795" v="8902"/>
        <pc:sldMkLst>
          <pc:docMk/>
          <pc:sldMk cId="657115825" sldId="456"/>
        </pc:sldMkLst>
        <pc:spChg chg="mod ord">
          <ac:chgData name="Kollmannsberger, Stefan" userId="33bc9b04-ebde-45a7-8cb5-2c13f1aad7eb" providerId="ADAL" clId="{101CA44A-33ED-44ED-B039-616EC25DF3F7}" dt="2022-04-30T14:08:29.493" v="5584" actId="20577"/>
          <ac:spMkLst>
            <pc:docMk/>
            <pc:sldMk cId="657115825" sldId="456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4:05:39.144" v="5460" actId="20577"/>
          <ac:spMkLst>
            <pc:docMk/>
            <pc:sldMk cId="657115825" sldId="456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30:22.722" v="4434" actId="700"/>
          <ac:spMkLst>
            <pc:docMk/>
            <pc:sldMk cId="657115825" sldId="456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35:08.500" v="4543" actId="478"/>
          <ac:spMkLst>
            <pc:docMk/>
            <pc:sldMk cId="657115825" sldId="456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30T14:17:54.696" v="5800" actId="14100"/>
          <ac:spMkLst>
            <pc:docMk/>
            <pc:sldMk cId="657115825" sldId="456"/>
            <ac:spMk id="14" creationId="{EDC2EA70-6F99-4FD8-99F3-4CC99F63E76E}"/>
          </ac:spMkLst>
        </pc:spChg>
        <pc:picChg chg="add mod or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6" creationId="{DE7EBD97-CC9E-4249-AC31-F83ED732AE8F}"/>
          </ac:picMkLst>
        </pc:picChg>
        <pc:picChg chg="add mod">
          <ac:chgData name="Kollmannsberger, Stefan" userId="33bc9b04-ebde-45a7-8cb5-2c13f1aad7eb" providerId="ADAL" clId="{101CA44A-33ED-44ED-B039-616EC25DF3F7}" dt="2022-04-30T14:18:51.615" v="5944" actId="1038"/>
          <ac:picMkLst>
            <pc:docMk/>
            <pc:sldMk cId="657115825" sldId="456"/>
            <ac:picMk id="8" creationId="{9AD8CB03-E795-4EFA-AC55-81FC83746ADF}"/>
          </ac:picMkLst>
        </pc:picChg>
        <pc:picChg chg="add del mod">
          <ac:chgData name="Kollmannsberger, Stefan" userId="33bc9b04-ebde-45a7-8cb5-2c13f1aad7eb" providerId="ADAL" clId="{101CA44A-33ED-44ED-B039-616EC25DF3F7}" dt="2022-04-30T14:17:30.856" v="5784" actId="478"/>
          <ac:picMkLst>
            <pc:docMk/>
            <pc:sldMk cId="657115825" sldId="456"/>
            <ac:picMk id="10" creationId="{D73311D7-CE65-42E4-A3BF-519D653D84D5}"/>
          </ac:picMkLst>
        </pc:picChg>
        <pc:picChg chg="add mo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12" creationId="{C86A6D25-2735-4951-87E2-BEE3E14AA159}"/>
          </ac:picMkLst>
        </pc:picChg>
      </pc:sldChg>
      <pc:sldChg chg="addSp delSp modSp add mod ord modAnim chgLayout">
        <pc:chgData name="Kollmannsberger, Stefan" userId="33bc9b04-ebde-45a7-8cb5-2c13f1aad7eb" providerId="ADAL" clId="{101CA44A-33ED-44ED-B039-616EC25DF3F7}" dt="2022-05-02T13:15:23.635" v="8661"/>
        <pc:sldMkLst>
          <pc:docMk/>
          <pc:sldMk cId="402797165" sldId="457"/>
        </pc:sldMkLst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6" creationId="{C2DF57FD-DA61-DAB7-9019-CAEF33FB97A2}"/>
          </ac:spMkLst>
        </pc:spChg>
        <pc:spChg chg="add del mod">
          <ac:chgData name="Kollmannsberger, Stefan" userId="33bc9b04-ebde-45a7-8cb5-2c13f1aad7eb" providerId="ADAL" clId="{101CA44A-33ED-44ED-B039-616EC25DF3F7}" dt="2022-05-02T12:47:34.023" v="8315" actId="478"/>
          <ac:spMkLst>
            <pc:docMk/>
            <pc:sldMk cId="402797165" sldId="457"/>
            <ac:spMk id="7" creationId="{A18DBE60-70A3-4DED-A6E3-15E209DB59D4}"/>
          </ac:spMkLst>
        </pc:spChg>
        <pc:spChg chg="add del mod">
          <ac:chgData name="Kollmannsberger, Stefan" userId="33bc9b04-ebde-45a7-8cb5-2c13f1aad7eb" providerId="ADAL" clId="{101CA44A-33ED-44ED-B039-616EC25DF3F7}" dt="2022-04-12T08:34:50.516" v="83" actId="478"/>
          <ac:spMkLst>
            <pc:docMk/>
            <pc:sldMk cId="402797165" sldId="457"/>
            <ac:spMk id="8" creationId="{FCD8C5FA-8712-47FE-B141-BA6728837825}"/>
          </ac:spMkLst>
        </pc:spChg>
        <pc:spChg chg="add del mod">
          <ac:chgData name="Kollmannsberger, Stefan" userId="33bc9b04-ebde-45a7-8cb5-2c13f1aad7eb" providerId="ADAL" clId="{101CA44A-33ED-44ED-B039-616EC25DF3F7}" dt="2022-04-12T08:42:34.535" v="236" actId="478"/>
          <ac:spMkLst>
            <pc:docMk/>
            <pc:sldMk cId="402797165" sldId="457"/>
            <ac:spMk id="10" creationId="{97F8A841-3A4A-42E4-8231-E6488D775078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11" creationId="{5BF13930-5677-87FD-1BF6-7374F206DD2D}"/>
          </ac:spMkLst>
        </pc:spChg>
        <pc:spChg chg="add del mod">
          <ac:chgData name="Kollmannsberger, Stefan" userId="33bc9b04-ebde-45a7-8cb5-2c13f1aad7eb" providerId="ADAL" clId="{101CA44A-33ED-44ED-B039-616EC25DF3F7}" dt="2022-05-02T12:47:45.187" v="8320" actId="478"/>
          <ac:spMkLst>
            <pc:docMk/>
            <pc:sldMk cId="402797165" sldId="457"/>
            <ac:spMk id="13" creationId="{BCC6226C-7EB5-4A76-979B-E9985FBC3C1B}"/>
          </ac:spMkLst>
        </pc:spChg>
        <pc:graphicFrameChg chg="del">
          <ac:chgData name="Kollmannsberger, Stefan" userId="33bc9b04-ebde-45a7-8cb5-2c13f1aad7eb" providerId="ADAL" clId="{101CA44A-33ED-44ED-B039-616EC25DF3F7}" dt="2022-04-12T08:31:21.873" v="73" actId="478"/>
          <ac:graphicFrameMkLst>
            <pc:docMk/>
            <pc:sldMk cId="402797165" sldId="457"/>
            <ac:graphicFrameMk id="4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1:52.693" v="8397" actId="1076"/>
          <ac:graphicFrameMkLst>
            <pc:docMk/>
            <pc:sldMk cId="402797165" sldId="457"/>
            <ac:graphicFrameMk id="4" creationId="{87A6DD08-00B9-4491-2A74-E53D1215F539}"/>
          </ac:graphicFrameMkLst>
        </pc:graphicFrameChg>
        <pc:graphicFrameChg chg="del">
          <ac:chgData name="Kollmannsberger, Stefan" userId="33bc9b04-ebde-45a7-8cb5-2c13f1aad7eb" providerId="ADAL" clId="{101CA44A-33ED-44ED-B039-616EC25DF3F7}" dt="2022-04-12T08:31:26.289" v="74" actId="478"/>
          <ac:graphicFrameMkLst>
            <pc:docMk/>
            <pc:sldMk cId="402797165" sldId="457"/>
            <ac:graphicFrameMk id="7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0:57.804" v="8366" actId="1076"/>
          <ac:graphicFrameMkLst>
            <pc:docMk/>
            <pc:sldMk cId="402797165" sldId="457"/>
            <ac:graphicFrameMk id="8" creationId="{DA47B647-4B6D-BFA1-3F24-96EDF74A2629}"/>
          </ac:graphicFrameMkLst>
        </pc:graphicFrameChg>
        <pc:picChg chg="add del">
          <ac:chgData name="Kollmannsberger, Stefan" userId="33bc9b04-ebde-45a7-8cb5-2c13f1aad7eb" providerId="ADAL" clId="{101CA44A-33ED-44ED-B039-616EC25DF3F7}" dt="2022-04-12T10:26:19.200" v="403" actId="478"/>
          <ac:picMkLst>
            <pc:docMk/>
            <pc:sldMk cId="402797165" sldId="457"/>
            <ac:picMk id="6" creationId="{F3F00B86-59D9-401E-8384-D41362BA076F}"/>
          </ac:picMkLst>
        </pc:picChg>
        <pc:picChg chg="add del mod">
          <ac:chgData name="Kollmannsberger, Stefan" userId="33bc9b04-ebde-45a7-8cb5-2c13f1aad7eb" providerId="ADAL" clId="{101CA44A-33ED-44ED-B039-616EC25DF3F7}" dt="2022-05-02T12:45:41.413" v="8251" actId="478"/>
          <ac:picMkLst>
            <pc:docMk/>
            <pc:sldMk cId="402797165" sldId="457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2:51:06.876" v="8370" actId="1076"/>
          <ac:picMkLst>
            <pc:docMk/>
            <pc:sldMk cId="402797165" sldId="457"/>
            <ac:picMk id="1026" creationId="{C3532903-9C4B-829B-DC9F-697B3E2BE656}"/>
          </ac:picMkLst>
        </pc:picChg>
        <pc:picChg chg="add">
          <ac:chgData name="Kollmannsberger, Stefan" userId="33bc9b04-ebde-45a7-8cb5-2c13f1aad7eb" providerId="ADAL" clId="{101CA44A-33ED-44ED-B039-616EC25DF3F7}" dt="2022-05-02T12:51:44.567" v="8396"/>
          <ac:picMkLst>
            <pc:docMk/>
            <pc:sldMk cId="402797165" sldId="457"/>
            <ac:picMk id="1028" creationId="{11E775DA-0C8D-9738-9A9F-A40493D6ECD4}"/>
          </ac:picMkLst>
        </pc:picChg>
        <pc:picChg chg="add del mod">
          <ac:chgData name="Kollmannsberger, Stefan" userId="33bc9b04-ebde-45a7-8cb5-2c13f1aad7eb" providerId="ADAL" clId="{101CA44A-33ED-44ED-B039-616EC25DF3F7}" dt="2022-05-02T12:53:43.583" v="8400"/>
          <ac:picMkLst>
            <pc:docMk/>
            <pc:sldMk cId="402797165" sldId="457"/>
            <ac:picMk id="1030" creationId="{A0D986A4-07A6-2C0B-09D0-8721C5A8C503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5-02T13:17:22.575" v="8725"/>
        <pc:sldMkLst>
          <pc:docMk/>
          <pc:sldMk cId="4058277212" sldId="458"/>
        </pc:sldMkLst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2" creationId="{8D26780F-0988-438B-A234-333AC641C96E}"/>
          </ac:spMkLst>
        </pc:spChg>
        <pc:spChg chg="del mod ord">
          <ac:chgData name="Kollmannsberger, Stefan" userId="33bc9b04-ebde-45a7-8cb5-2c13f1aad7eb" providerId="ADAL" clId="{101CA44A-33ED-44ED-B039-616EC25DF3F7}" dt="2022-05-02T13:17:19.520" v="8723" actId="478"/>
          <ac:spMkLst>
            <pc:docMk/>
            <pc:sldMk cId="4058277212" sldId="45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5-02T13:17:22.260" v="8724" actId="478"/>
          <ac:spMkLst>
            <pc:docMk/>
            <pc:sldMk cId="4058277212" sldId="458"/>
            <ac:spMk id="7" creationId="{C956F3E8-B861-7E07-805A-BC024808EAE8}"/>
          </ac:spMkLst>
        </pc:spChg>
        <pc:spChg chg="add mod">
          <ac:chgData name="Kollmannsberger, Stefan" userId="33bc9b04-ebde-45a7-8cb5-2c13f1aad7eb" providerId="ADAL" clId="{101CA44A-33ED-44ED-B039-616EC25DF3F7}" dt="2022-05-02T13:17:22.575" v="8725"/>
          <ac:spMkLst>
            <pc:docMk/>
            <pc:sldMk cId="4058277212" sldId="458"/>
            <ac:spMk id="9" creationId="{D2671C95-295D-02EE-FC35-F55BCFE6C061}"/>
          </ac:spMkLst>
        </pc:spChg>
        <pc:spChg chg="mod">
          <ac:chgData name="Kollmannsberger, Stefan" userId="33bc9b04-ebde-45a7-8cb5-2c13f1aad7eb" providerId="ADAL" clId="{101CA44A-33ED-44ED-B039-616EC25DF3F7}" dt="2022-04-12T08:46:57.034" v="349" actId="1037"/>
          <ac:spMkLst>
            <pc:docMk/>
            <pc:sldMk cId="4058277212" sldId="458"/>
            <ac:spMk id="10" creationId="{97F8A841-3A4A-42E4-8231-E6488D775078}"/>
          </ac:spMkLst>
        </pc:spChg>
        <pc:picChg chg="add mod">
          <ac:chgData name="Kollmannsberger, Stefan" userId="33bc9b04-ebde-45a7-8cb5-2c13f1aad7eb" providerId="ADAL" clId="{101CA44A-33ED-44ED-B039-616EC25DF3F7}" dt="2022-04-12T08:46:50.802" v="335" actId="1035"/>
          <ac:picMkLst>
            <pc:docMk/>
            <pc:sldMk cId="4058277212" sldId="458"/>
            <ac:picMk id="6" creationId="{6E040ADB-369C-4CAE-A038-EA4AC69B3662}"/>
          </ac:picMkLst>
        </pc:picChg>
        <pc:picChg chg="del">
          <ac:chgData name="Kollmannsberger, Stefan" userId="33bc9b04-ebde-45a7-8cb5-2c13f1aad7eb" providerId="ADAL" clId="{101CA44A-33ED-44ED-B039-616EC25DF3F7}" dt="2022-04-12T08:40:23.267" v="111" actId="478"/>
          <ac:picMkLst>
            <pc:docMk/>
            <pc:sldMk cId="4058277212" sldId="458"/>
            <ac:picMk id="12" creationId="{CAB6BDE8-2261-4D52-92C1-447FAC7BFB5E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4-12T10:35:13.129" v="606" actId="20577"/>
        <pc:sldMkLst>
          <pc:docMk/>
          <pc:sldMk cId="1962228168" sldId="459"/>
        </pc:sldMkLst>
        <pc:spChg chg="del mod ord">
          <ac:chgData name="Kollmannsberger, Stefan" userId="33bc9b04-ebde-45a7-8cb5-2c13f1aad7eb" providerId="ADAL" clId="{101CA44A-33ED-44ED-B039-616EC25DF3F7}" dt="2022-04-12T10:30:49.034" v="494" actId="478"/>
          <ac:spMkLst>
            <pc:docMk/>
            <pc:sldMk cId="1962228168" sldId="459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0:30:53.105" v="495" actId="478"/>
          <ac:spMkLst>
            <pc:docMk/>
            <pc:sldMk cId="1962228168" sldId="459"/>
            <ac:spMk id="6" creationId="{ED7A1C99-0712-4544-8CD8-88F51BC10299}"/>
          </ac:spMkLst>
        </pc:spChg>
        <pc:spChg chg="add mod">
          <ac:chgData name="Kollmannsberger, Stefan" userId="33bc9b04-ebde-45a7-8cb5-2c13f1aad7eb" providerId="ADAL" clId="{101CA44A-33ED-44ED-B039-616EC25DF3F7}" dt="2022-04-12T10:32:13.229" v="521" actId="1076"/>
          <ac:spMkLst>
            <pc:docMk/>
            <pc:sldMk cId="1962228168" sldId="459"/>
            <ac:spMk id="11" creationId="{3DB9A127-E965-46E4-8DB7-D156FA20FA77}"/>
          </ac:spMkLst>
        </pc:spChg>
        <pc:spChg chg="add mod">
          <ac:chgData name="Kollmannsberger, Stefan" userId="33bc9b04-ebde-45a7-8cb5-2c13f1aad7eb" providerId="ADAL" clId="{101CA44A-33ED-44ED-B039-616EC25DF3F7}" dt="2022-04-12T10:32:46.015" v="537" actId="14100"/>
          <ac:spMkLst>
            <pc:docMk/>
            <pc:sldMk cId="1962228168" sldId="459"/>
            <ac:spMk id="12" creationId="{0407CD5D-29B6-4D89-B365-67CFD784BDA2}"/>
          </ac:spMkLst>
        </pc:spChg>
        <pc:spChg chg="add mod">
          <ac:chgData name="Kollmannsberger, Stefan" userId="33bc9b04-ebde-45a7-8cb5-2c13f1aad7eb" providerId="ADAL" clId="{101CA44A-33ED-44ED-B039-616EC25DF3F7}" dt="2022-04-12T10:33:29.873" v="566" actId="20577"/>
          <ac:spMkLst>
            <pc:docMk/>
            <pc:sldMk cId="1962228168" sldId="459"/>
            <ac:spMk id="13" creationId="{6E4B8AF2-AED1-41FE-B886-2EA557B4C385}"/>
          </ac:spMkLst>
        </pc:spChg>
        <pc:spChg chg="add mod">
          <ac:chgData name="Kollmannsberger, Stefan" userId="33bc9b04-ebde-45a7-8cb5-2c13f1aad7eb" providerId="ADAL" clId="{101CA44A-33ED-44ED-B039-616EC25DF3F7}" dt="2022-04-12T10:34:24.793" v="595" actId="20577"/>
          <ac:spMkLst>
            <pc:docMk/>
            <pc:sldMk cId="1962228168" sldId="459"/>
            <ac:spMk id="14" creationId="{1AF3B805-99C8-4DCB-B795-81F48898D9AB}"/>
          </ac:spMkLst>
        </pc:spChg>
        <pc:picChg chg="del">
          <ac:chgData name="Kollmannsberger, Stefan" userId="33bc9b04-ebde-45a7-8cb5-2c13f1aad7eb" providerId="ADAL" clId="{101CA44A-33ED-44ED-B039-616EC25DF3F7}" dt="2022-04-12T08:42:57.858" v="255" actId="478"/>
          <ac:picMkLst>
            <pc:docMk/>
            <pc:sldMk cId="1962228168" sldId="459"/>
            <ac:picMk id="6" creationId="{6E040ADB-369C-4CAE-A038-EA4AC69B3662}"/>
          </ac:picMkLst>
        </pc:picChg>
        <pc:picChg chg="add mod">
          <ac:chgData name="Kollmannsberger, Stefan" userId="33bc9b04-ebde-45a7-8cb5-2c13f1aad7eb" providerId="ADAL" clId="{101CA44A-33ED-44ED-B039-616EC25DF3F7}" dt="2022-04-12T08:46:39.080" v="318" actId="1037"/>
          <ac:picMkLst>
            <pc:docMk/>
            <pc:sldMk cId="1962228168" sldId="459"/>
            <ac:picMk id="7" creationId="{ED94F1EA-D593-4406-9C89-70EA31785E2C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17:54.659" v="8728"/>
        <pc:sldMkLst>
          <pc:docMk/>
          <pc:sldMk cId="1367436238" sldId="460"/>
        </pc:sldMkLst>
        <pc:spChg chg="del">
          <ac:chgData name="Kollmannsberger, Stefan" userId="33bc9b04-ebde-45a7-8cb5-2c13f1aad7eb" providerId="ADAL" clId="{101CA44A-33ED-44ED-B039-616EC25DF3F7}" dt="2022-05-02T13:17:51.044" v="8726" actId="478"/>
          <ac:spMkLst>
            <pc:docMk/>
            <pc:sldMk cId="1367436238" sldId="460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5-02T13:17:53.977" v="8727" actId="478"/>
          <ac:spMkLst>
            <pc:docMk/>
            <pc:sldMk cId="1367436238" sldId="460"/>
            <ac:spMk id="7" creationId="{F2189F32-C816-D795-C07E-578FBB59DD9A}"/>
          </ac:spMkLst>
        </pc:spChg>
        <pc:spChg chg="add del">
          <ac:chgData name="Kollmannsberger, Stefan" userId="33bc9b04-ebde-45a7-8cb5-2c13f1aad7eb" providerId="ADAL" clId="{101CA44A-33ED-44ED-B039-616EC25DF3F7}" dt="2022-04-12T10:35:45.244" v="614" actId="22"/>
          <ac:spMkLst>
            <pc:docMk/>
            <pc:sldMk cId="1367436238" sldId="460"/>
            <ac:spMk id="12" creationId="{99FFCA7B-7C3F-46EB-8812-FF07432DF985}"/>
          </ac:spMkLst>
        </pc:spChg>
        <pc:spChg chg="add mod">
          <ac:chgData name="Kollmannsberger, Stefan" userId="33bc9b04-ebde-45a7-8cb5-2c13f1aad7eb" providerId="ADAL" clId="{101CA44A-33ED-44ED-B039-616EC25DF3F7}" dt="2022-05-02T13:17:54.659" v="8728"/>
          <ac:spMkLst>
            <pc:docMk/>
            <pc:sldMk cId="1367436238" sldId="460"/>
            <ac:spMk id="12" creationId="{9CAD6151-3CDF-9E11-D5D6-4D3B89DD03FB}"/>
          </ac:spMkLst>
        </pc:spChg>
        <pc:spChg chg="add mod">
          <ac:chgData name="Kollmannsberger, Stefan" userId="33bc9b04-ebde-45a7-8cb5-2c13f1aad7eb" providerId="ADAL" clId="{101CA44A-33ED-44ED-B039-616EC25DF3F7}" dt="2022-04-12T10:52:36.788" v="2303" actId="1037"/>
          <ac:spMkLst>
            <pc:docMk/>
            <pc:sldMk cId="1367436238" sldId="460"/>
            <ac:spMk id="14" creationId="{0539BAF5-680F-4E16-A6B8-C5D19D68F2C5}"/>
          </ac:spMkLst>
        </pc:spChg>
        <pc:spChg chg="add mod">
          <ac:chgData name="Kollmannsberger, Stefan" userId="33bc9b04-ebde-45a7-8cb5-2c13f1aad7eb" providerId="ADAL" clId="{101CA44A-33ED-44ED-B039-616EC25DF3F7}" dt="2022-05-02T12:58:19.450" v="8523" actId="20577"/>
          <ac:spMkLst>
            <pc:docMk/>
            <pc:sldMk cId="1367436238" sldId="460"/>
            <ac:spMk id="15" creationId="{BE6806B3-ECD2-43EB-9451-A4018E33656F}"/>
          </ac:spMkLst>
        </pc:spChg>
        <pc:picChg chg="add mod">
          <ac:chgData name="Kollmannsberger, Stefan" userId="33bc9b04-ebde-45a7-8cb5-2c13f1aad7eb" providerId="ADAL" clId="{101CA44A-33ED-44ED-B039-616EC25DF3F7}" dt="2022-04-12T10:23:25.341" v="356" actId="1076"/>
          <ac:picMkLst>
            <pc:docMk/>
            <pc:sldMk cId="1367436238" sldId="460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21:19.595" v="353" actId="478"/>
          <ac:picMkLst>
            <pc:docMk/>
            <pc:sldMk cId="1367436238" sldId="460"/>
            <ac:picMk id="7" creationId="{ED94F1EA-D593-4406-9C89-70EA31785E2C}"/>
          </ac:picMkLst>
        </pc:picChg>
        <pc:picChg chg="add mod">
          <ac:chgData name="Kollmannsberger, Stefan" userId="33bc9b04-ebde-45a7-8cb5-2c13f1aad7eb" providerId="ADAL" clId="{101CA44A-33ED-44ED-B039-616EC25DF3F7}" dt="2022-04-12T10:23:38.281" v="359" actId="14100"/>
          <ac:picMkLst>
            <pc:docMk/>
            <pc:sldMk cId="1367436238" sldId="460"/>
            <ac:picMk id="9" creationId="{6AACD312-C4DE-457C-B6EC-4D30622423EC}"/>
          </ac:picMkLst>
        </pc:picChg>
      </pc:sldChg>
      <pc:sldChg chg="add del">
        <pc:chgData name="Kollmannsberger, Stefan" userId="33bc9b04-ebde-45a7-8cb5-2c13f1aad7eb" providerId="ADAL" clId="{101CA44A-33ED-44ED-B039-616EC25DF3F7}" dt="2022-04-12T12:51:51.606" v="2495" actId="2890"/>
        <pc:sldMkLst>
          <pc:docMk/>
          <pc:sldMk cId="3124720249" sldId="461"/>
        </pc:sldMkLst>
      </pc:sldChg>
      <pc:sldChg chg="delSp modSp add del mod">
        <pc:chgData name="Kollmannsberger, Stefan" userId="33bc9b04-ebde-45a7-8cb5-2c13f1aad7eb" providerId="ADAL" clId="{101CA44A-33ED-44ED-B039-616EC25DF3F7}" dt="2022-04-12T10:41:50.050" v="1093" actId="47"/>
        <pc:sldMkLst>
          <pc:docMk/>
          <pc:sldMk cId="3444261836" sldId="461"/>
        </pc:sldMkLst>
        <pc:spChg chg="del mod">
          <ac:chgData name="Kollmannsberger, Stefan" userId="33bc9b04-ebde-45a7-8cb5-2c13f1aad7eb" providerId="ADAL" clId="{101CA44A-33ED-44ED-B039-616EC25DF3F7}" dt="2022-04-12T10:40:30.276" v="1085" actId="478"/>
          <ac:spMkLst>
            <pc:docMk/>
            <pc:sldMk cId="3444261836" sldId="461"/>
            <ac:spMk id="14" creationId="{0539BAF5-680F-4E16-A6B8-C5D19D68F2C5}"/>
          </ac:spMkLst>
        </pc:spChg>
        <pc:picChg chg="del">
          <ac:chgData name="Kollmannsberger, Stefan" userId="33bc9b04-ebde-45a7-8cb5-2c13f1aad7eb" providerId="ADAL" clId="{101CA44A-33ED-44ED-B039-616EC25DF3F7}" dt="2022-04-12T10:39:15.001" v="901" actId="478"/>
          <ac:picMkLst>
            <pc:docMk/>
            <pc:sldMk cId="3444261836" sldId="461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39:18.061" v="902" actId="478"/>
          <ac:picMkLst>
            <pc:docMk/>
            <pc:sldMk cId="3444261836" sldId="461"/>
            <ac:picMk id="9" creationId="{6AACD312-C4DE-457C-B6EC-4D30622423EC}"/>
          </ac:picMkLst>
        </pc:picChg>
      </pc:sldChg>
      <pc:sldChg chg="addSp delSp modSp add mod modAnim">
        <pc:chgData name="Kollmannsberger, Stefan" userId="33bc9b04-ebde-45a7-8cb5-2c13f1aad7eb" providerId="ADAL" clId="{101CA44A-33ED-44ED-B039-616EC25DF3F7}" dt="2022-05-02T13:07:08.822" v="8597"/>
        <pc:sldMkLst>
          <pc:docMk/>
          <pc:sldMk cId="4167901986" sldId="461"/>
        </pc:sldMkLst>
        <pc:spChg chg="mod">
          <ac:chgData name="Kollmannsberger, Stefan" userId="33bc9b04-ebde-45a7-8cb5-2c13f1aad7eb" providerId="ADAL" clId="{101CA44A-33ED-44ED-B039-616EC25DF3F7}" dt="2022-04-12T13:44:15.792" v="4987" actId="114"/>
          <ac:spMkLst>
            <pc:docMk/>
            <pc:sldMk cId="4167901986" sldId="461"/>
            <ac:spMk id="2" creationId="{8D26780F-0988-438B-A234-333AC641C96E}"/>
          </ac:spMkLst>
        </pc:spChg>
        <pc:spChg chg="mod">
          <ac:chgData name="Kollmannsberger, Stefan" userId="33bc9b04-ebde-45a7-8cb5-2c13f1aad7eb" providerId="ADAL" clId="{101CA44A-33ED-44ED-B039-616EC25DF3F7}" dt="2022-04-30T13:49:07.498" v="5036" actId="207"/>
          <ac:spMkLst>
            <pc:docMk/>
            <pc:sldMk cId="4167901986" sldId="461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4-12T12:52:45.576" v="2504"/>
          <ac:spMkLst>
            <pc:docMk/>
            <pc:sldMk cId="4167901986" sldId="461"/>
            <ac:spMk id="7" creationId="{57C99D40-08BC-4E53-85F0-C65BEE22FCB6}"/>
          </ac:spMkLst>
        </pc:spChg>
        <pc:spChg chg="add mod">
          <ac:chgData name="Kollmannsberger, Stefan" userId="33bc9b04-ebde-45a7-8cb5-2c13f1aad7eb" providerId="ADAL" clId="{101CA44A-33ED-44ED-B039-616EC25DF3F7}" dt="2022-05-02T13:04:34.482" v="8591" actId="20577"/>
          <ac:spMkLst>
            <pc:docMk/>
            <pc:sldMk cId="4167901986" sldId="461"/>
            <ac:spMk id="11" creationId="{6BDCD803-407E-47A0-A703-A7AA2B3881B4}"/>
          </ac:spMkLst>
        </pc:spChg>
        <pc:spChg chg="add del mod">
          <ac:chgData name="Kollmannsberger, Stefan" userId="33bc9b04-ebde-45a7-8cb5-2c13f1aad7eb" providerId="ADAL" clId="{101CA44A-33ED-44ED-B039-616EC25DF3F7}" dt="2022-04-12T13:00:12.679" v="3133" actId="478"/>
          <ac:spMkLst>
            <pc:docMk/>
            <pc:sldMk cId="4167901986" sldId="461"/>
            <ac:spMk id="12" creationId="{9ABA5D80-EAF4-4CA9-8369-69924612A83D}"/>
          </ac:spMkLst>
        </pc:spChg>
        <pc:spChg chg="add del mod">
          <ac:chgData name="Kollmannsberger, Stefan" userId="33bc9b04-ebde-45a7-8cb5-2c13f1aad7eb" providerId="ADAL" clId="{101CA44A-33ED-44ED-B039-616EC25DF3F7}" dt="2022-04-12T13:00:26.910" v="3138" actId="478"/>
          <ac:spMkLst>
            <pc:docMk/>
            <pc:sldMk cId="4167901986" sldId="461"/>
            <ac:spMk id="13" creationId="{5EB35750-4080-4451-AA2D-F47D6E69B829}"/>
          </ac:spMkLst>
        </pc:spChg>
        <pc:spChg chg="add mod">
          <ac:chgData name="Kollmannsberger, Stefan" userId="33bc9b04-ebde-45a7-8cb5-2c13f1aad7eb" providerId="ADAL" clId="{101CA44A-33ED-44ED-B039-616EC25DF3F7}" dt="2022-04-12T13:16:35.188" v="3964"/>
          <ac:spMkLst>
            <pc:docMk/>
            <pc:sldMk cId="4167901986" sldId="461"/>
            <ac:spMk id="18" creationId="{A4831317-EDEF-41AD-98B4-C5B7F0DF6229}"/>
          </ac:spMkLst>
        </pc:spChg>
        <pc:graphicFrameChg chg="del">
          <ac:chgData name="Kollmannsberger, Stefan" userId="33bc9b04-ebde-45a7-8cb5-2c13f1aad7eb" providerId="ADAL" clId="{101CA44A-33ED-44ED-B039-616EC25DF3F7}" dt="2022-04-12T12:52:17.652" v="2502" actId="478"/>
          <ac:graphicFrameMkLst>
            <pc:docMk/>
            <pc:sldMk cId="4167901986" sldId="461"/>
            <ac:graphicFrameMk id="6" creationId="{00000000-0000-0000-0000-000000000000}"/>
          </ac:graphicFrameMkLst>
        </pc:graphicFrameChg>
        <pc:picChg chg="add del mod">
          <ac:chgData name="Kollmannsberger, Stefan" userId="33bc9b04-ebde-45a7-8cb5-2c13f1aad7eb" providerId="ADAL" clId="{101CA44A-33ED-44ED-B039-616EC25DF3F7}" dt="2022-04-12T12:54:11.461" v="2571" actId="478"/>
          <ac:picMkLst>
            <pc:docMk/>
            <pc:sldMk cId="4167901986" sldId="461"/>
            <ac:picMk id="8" creationId="{01322B1D-7D54-4C26-AF23-D41A2A5D791F}"/>
          </ac:picMkLst>
        </pc:picChg>
        <pc:picChg chg="add mod">
          <ac:chgData name="Kollmannsberger, Stefan" userId="33bc9b04-ebde-45a7-8cb5-2c13f1aad7eb" providerId="ADAL" clId="{101CA44A-33ED-44ED-B039-616EC25DF3F7}" dt="2022-04-12T13:17:10.638" v="3999" actId="14100"/>
          <ac:picMkLst>
            <pc:docMk/>
            <pc:sldMk cId="4167901986" sldId="461"/>
            <ac:picMk id="10" creationId="{77F342F4-1D1F-47C4-A872-35C5817EC74D}"/>
          </ac:picMkLst>
        </pc:picChg>
        <pc:picChg chg="add mod ord">
          <ac:chgData name="Kollmannsberger, Stefan" userId="33bc9b04-ebde-45a7-8cb5-2c13f1aad7eb" providerId="ADAL" clId="{101CA44A-33ED-44ED-B039-616EC25DF3F7}" dt="2022-05-02T13:06:34.183" v="8594" actId="1076"/>
          <ac:picMkLst>
            <pc:docMk/>
            <pc:sldMk cId="4167901986" sldId="461"/>
            <ac:picMk id="15" creationId="{3E5BFC08-B523-4A01-83CE-110FF502C498}"/>
          </ac:picMkLst>
        </pc:picChg>
        <pc:picChg chg="add del mod">
          <ac:chgData name="Kollmannsberger, Stefan" userId="33bc9b04-ebde-45a7-8cb5-2c13f1aad7eb" providerId="ADAL" clId="{101CA44A-33ED-44ED-B039-616EC25DF3F7}" dt="2022-04-12T13:04:20.581" v="3255" actId="478"/>
          <ac:picMkLst>
            <pc:docMk/>
            <pc:sldMk cId="4167901986" sldId="461"/>
            <ac:picMk id="17" creationId="{19B873C1-40EE-45DD-875F-7896814F05C1}"/>
          </ac:picMkLst>
        </pc:picChg>
      </pc:sldChg>
      <pc:sldChg chg="addSp delSp modSp add mod ord modAnim">
        <pc:chgData name="Kollmannsberger, Stefan" userId="33bc9b04-ebde-45a7-8cb5-2c13f1aad7eb" providerId="ADAL" clId="{101CA44A-33ED-44ED-B039-616EC25DF3F7}" dt="2022-05-02T13:26:12.059" v="8894" actId="20577"/>
        <pc:sldMkLst>
          <pc:docMk/>
          <pc:sldMk cId="3984339890" sldId="462"/>
        </pc:sldMkLst>
        <pc:spChg chg="mod">
          <ac:chgData name="Kollmannsberger, Stefan" userId="33bc9b04-ebde-45a7-8cb5-2c13f1aad7eb" providerId="ADAL" clId="{101CA44A-33ED-44ED-B039-616EC25DF3F7}" dt="2022-05-02T13:19:28.057" v="8735" actId="255"/>
          <ac:spMkLst>
            <pc:docMk/>
            <pc:sldMk cId="3984339890" sldId="462"/>
            <ac:spMk id="2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3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5-02T13:20:53.925" v="8738" actId="478"/>
          <ac:spMkLst>
            <pc:docMk/>
            <pc:sldMk cId="3984339890" sldId="462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5-02T13:22:47.086" v="8830" actId="20577"/>
          <ac:spMkLst>
            <pc:docMk/>
            <pc:sldMk cId="3984339890" sldId="462"/>
            <ac:spMk id="9" creationId="{2CE2B2E2-D481-28B9-D4D9-55B8B6DECB98}"/>
          </ac:spMkLst>
        </pc:spChg>
        <pc:spChg chg="add mod">
          <ac:chgData name="Kollmannsberger, Stefan" userId="33bc9b04-ebde-45a7-8cb5-2c13f1aad7eb" providerId="ADAL" clId="{101CA44A-33ED-44ED-B039-616EC25DF3F7}" dt="2022-05-02T13:26:12.059" v="8894" actId="20577"/>
          <ac:spMkLst>
            <pc:docMk/>
            <pc:sldMk cId="3984339890" sldId="462"/>
            <ac:spMk id="11" creationId="{C56B8FCF-621F-7E86-E2CD-43AFB286D3DB}"/>
          </ac:spMkLst>
        </pc:spChg>
        <pc:grpChg chg="add mod">
          <ac:chgData name="Kollmannsberger, Stefan" userId="33bc9b04-ebde-45a7-8cb5-2c13f1aad7eb" providerId="ADAL" clId="{101CA44A-33ED-44ED-B039-616EC25DF3F7}" dt="2022-05-02T13:25:49.187" v="8882" actId="164"/>
          <ac:grpSpMkLst>
            <pc:docMk/>
            <pc:sldMk cId="3984339890" sldId="462"/>
            <ac:grpSpMk id="8" creationId="{B8DA0F4E-EDD0-1332-5439-5999353FDDD8}"/>
          </ac:grpSpMkLst>
        </pc:grpChg>
        <pc:picChg chg="add mod">
          <ac:chgData name="Kollmannsberger, Stefan" userId="33bc9b04-ebde-45a7-8cb5-2c13f1aad7eb" providerId="ADAL" clId="{101CA44A-33ED-44ED-B039-616EC25DF3F7}" dt="2022-04-12T13:27:07.966" v="4429" actId="1076"/>
          <ac:picMkLst>
            <pc:docMk/>
            <pc:sldMk cId="3984339890" sldId="462"/>
            <ac:picMk id="6" creationId="{CBE3E622-12C3-461B-AC42-AF65B485E608}"/>
          </ac:picMkLst>
        </pc:picChg>
        <pc:picChg chg="del">
          <ac:chgData name="Kollmannsberger, Stefan" userId="33bc9b04-ebde-45a7-8cb5-2c13f1aad7eb" providerId="ADAL" clId="{101CA44A-33ED-44ED-B039-616EC25DF3F7}" dt="2022-04-12T13:26:15.650" v="4427" actId="478"/>
          <ac:picMkLst>
            <pc:docMk/>
            <pc:sldMk cId="3984339890" sldId="462"/>
            <ac:picMk id="9" creationId="{017E02A7-A8F2-4A5C-8595-BFE9F2DDA3CF}"/>
          </ac:picMkLst>
        </pc:picChg>
        <pc:picChg chg="add mod">
          <ac:chgData name="Kollmannsberger, Stefan" userId="33bc9b04-ebde-45a7-8cb5-2c13f1aad7eb" providerId="ADAL" clId="{101CA44A-33ED-44ED-B039-616EC25DF3F7}" dt="2022-05-02T13:25:49.187" v="8882" actId="164"/>
          <ac:picMkLst>
            <pc:docMk/>
            <pc:sldMk cId="3984339890" sldId="462"/>
            <ac:picMk id="10" creationId="{A426E36D-730B-4410-9463-0BA04ED53715}"/>
          </ac:picMkLst>
        </pc:picChg>
      </pc:sldChg>
      <pc:sldChg chg="addSp delSp modSp new mod modAnim">
        <pc:chgData name="Kollmannsberger, Stefan" userId="33bc9b04-ebde-45a7-8cb5-2c13f1aad7eb" providerId="ADAL" clId="{101CA44A-33ED-44ED-B039-616EC25DF3F7}" dt="2022-05-02T13:19:15.002" v="8734"/>
        <pc:sldMkLst>
          <pc:docMk/>
          <pc:sldMk cId="258752027" sldId="463"/>
        </pc:sldMkLst>
        <pc:spChg chg="add del mod">
          <ac:chgData name="Kollmannsberger, Stefan" userId="33bc9b04-ebde-45a7-8cb5-2c13f1aad7eb" providerId="ADAL" clId="{101CA44A-33ED-44ED-B039-616EC25DF3F7}" dt="2022-05-02T13:18:38.412" v="8732" actId="255"/>
          <ac:spMkLst>
            <pc:docMk/>
            <pc:sldMk cId="258752027" sldId="463"/>
            <ac:spMk id="2" creationId="{7F3A731E-F48B-4B81-B46F-6832A754EDFB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3" creationId="{87CF9C2F-248A-4D93-993B-A06B2EB6A464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4" creationId="{08192A97-8603-42CE-9038-2DE655218BD9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9" creationId="{30C71C30-5350-4A68-905A-6452D0728154}"/>
          </ac:spMkLst>
        </pc:spChg>
        <pc:spChg chg="add mod">
          <ac:chgData name="Kollmannsberger, Stefan" userId="33bc9b04-ebde-45a7-8cb5-2c13f1aad7eb" providerId="ADAL" clId="{101CA44A-33ED-44ED-B039-616EC25DF3F7}" dt="2022-05-02T13:19:05.648" v="8733" actId="164"/>
          <ac:spMkLst>
            <pc:docMk/>
            <pc:sldMk cId="258752027" sldId="463"/>
            <ac:spMk id="10" creationId="{C51C6389-3C88-4831-B1A9-168BE13CABD4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11" creationId="{81BD96D0-2460-4CBB-B6DB-E0FF2072393D}"/>
          </ac:spMkLst>
        </pc:spChg>
        <pc:grpChg chg="add mod">
          <ac:chgData name="Kollmannsberger, Stefan" userId="33bc9b04-ebde-45a7-8cb5-2c13f1aad7eb" providerId="ADAL" clId="{101CA44A-33ED-44ED-B039-616EC25DF3F7}" dt="2022-05-02T13:19:05.648" v="8733" actId="164"/>
          <ac:grpSpMkLst>
            <pc:docMk/>
            <pc:sldMk cId="258752027" sldId="463"/>
            <ac:grpSpMk id="5" creationId="{282508F8-C9CF-3040-BE30-DCDB5352B9F2}"/>
          </ac:grpSpMkLst>
        </pc:grpChg>
        <pc:picChg chg="add mod">
          <ac:chgData name="Kollmannsberger, Stefan" userId="33bc9b04-ebde-45a7-8cb5-2c13f1aad7eb" providerId="ADAL" clId="{101CA44A-33ED-44ED-B039-616EC25DF3F7}" dt="2022-04-12T13:42:05.373" v="4901" actId="14100"/>
          <ac:picMkLst>
            <pc:docMk/>
            <pc:sldMk cId="258752027" sldId="463"/>
            <ac:picMk id="6" creationId="{294CC791-F79B-4614-B5BC-1927B422D190}"/>
          </ac:picMkLst>
        </pc:picChg>
        <pc:picChg chg="add mod">
          <ac:chgData name="Kollmannsberger, Stefan" userId="33bc9b04-ebde-45a7-8cb5-2c13f1aad7eb" providerId="ADAL" clId="{101CA44A-33ED-44ED-B039-616EC25DF3F7}" dt="2022-05-02T13:19:05.648" v="8733" actId="164"/>
          <ac:picMkLst>
            <pc:docMk/>
            <pc:sldMk cId="258752027" sldId="463"/>
            <ac:picMk id="8" creationId="{730ED858-0BD1-4287-B9A4-09F01641E51E}"/>
          </ac:picMkLst>
        </pc:picChg>
      </pc:sldChg>
      <pc:sldChg chg="addSp delSp modSp new mod ord">
        <pc:chgData name="Kollmannsberger, Stefan" userId="33bc9b04-ebde-45a7-8cb5-2c13f1aad7eb" providerId="ADAL" clId="{101CA44A-33ED-44ED-B039-616EC25DF3F7}" dt="2022-04-30T13:54:07.024" v="5149"/>
        <pc:sldMkLst>
          <pc:docMk/>
          <pc:sldMk cId="4044912545" sldId="464"/>
        </pc:sldMkLst>
        <pc:spChg chg="del">
          <ac:chgData name="Kollmannsberger, Stefan" userId="33bc9b04-ebde-45a7-8cb5-2c13f1aad7eb" providerId="ADAL" clId="{101CA44A-33ED-44ED-B039-616EC25DF3F7}" dt="2022-04-12T13:47:32.113" v="4989" actId="478"/>
          <ac:spMkLst>
            <pc:docMk/>
            <pc:sldMk cId="4044912545" sldId="464"/>
            <ac:spMk id="2" creationId="{80B0C0E0-1A2B-4C2E-A95E-CC15B897165F}"/>
          </ac:spMkLst>
        </pc:spChg>
        <pc:spChg chg="mod">
          <ac:chgData name="Kollmannsberger, Stefan" userId="33bc9b04-ebde-45a7-8cb5-2c13f1aad7eb" providerId="ADAL" clId="{101CA44A-33ED-44ED-B039-616EC25DF3F7}" dt="2022-04-12T13:47:40.895" v="5003" actId="20577"/>
          <ac:spMkLst>
            <pc:docMk/>
            <pc:sldMk cId="4044912545" sldId="464"/>
            <ac:spMk id="3" creationId="{4285E94A-605D-4AC6-8CF1-FD557ED02D54}"/>
          </ac:spMkLst>
        </pc:spChg>
        <pc:picChg chg="add">
          <ac:chgData name="Kollmannsberger, Stefan" userId="33bc9b04-ebde-45a7-8cb5-2c13f1aad7eb" providerId="ADAL" clId="{101CA44A-33ED-44ED-B039-616EC25DF3F7}" dt="2022-04-12T13:47:33.708" v="4990" actId="22"/>
          <ac:picMkLst>
            <pc:docMk/>
            <pc:sldMk cId="4044912545" sldId="464"/>
            <ac:picMk id="6" creationId="{547B3F9B-C020-42EC-904F-D98F1A3467AB}"/>
          </ac:picMkLst>
        </pc:picChg>
      </pc:sldChg>
      <pc:sldChg chg="modSp new del mod ord">
        <pc:chgData name="Kollmannsberger, Stefan" userId="33bc9b04-ebde-45a7-8cb5-2c13f1aad7eb" providerId="ADAL" clId="{101CA44A-33ED-44ED-B039-616EC25DF3F7}" dt="2022-05-02T13:35:29.555" v="8962" actId="47"/>
        <pc:sldMkLst>
          <pc:docMk/>
          <pc:sldMk cId="782359219" sldId="465"/>
        </pc:sldMkLst>
        <pc:spChg chg="mod">
          <ac:chgData name="Kollmannsberger, Stefan" userId="33bc9b04-ebde-45a7-8cb5-2c13f1aad7eb" providerId="ADAL" clId="{101CA44A-33ED-44ED-B039-616EC25DF3F7}" dt="2022-05-02T13:35:25.298" v="8961" actId="20577"/>
          <ac:spMkLst>
            <pc:docMk/>
            <pc:sldMk cId="782359219" sldId="465"/>
            <ac:spMk id="3" creationId="{0D6D9D17-3799-48CB-BF8B-4EF7A4E17C31}"/>
          </ac:spMkLst>
        </pc:spChg>
      </pc:sldChg>
      <pc:sldChg chg="add del">
        <pc:chgData name="Kollmannsberger, Stefan" userId="33bc9b04-ebde-45a7-8cb5-2c13f1aad7eb" providerId="ADAL" clId="{101CA44A-33ED-44ED-B039-616EC25DF3F7}" dt="2022-04-30T13:51:47.150" v="5112" actId="47"/>
        <pc:sldMkLst>
          <pc:docMk/>
          <pc:sldMk cId="2503423538" sldId="465"/>
        </pc:sldMkLst>
      </pc:sldChg>
      <pc:sldChg chg="addSp delSp modSp add mod">
        <pc:chgData name="Kollmannsberger, Stefan" userId="33bc9b04-ebde-45a7-8cb5-2c13f1aad7eb" providerId="ADAL" clId="{101CA44A-33ED-44ED-B039-616EC25DF3F7}" dt="2022-04-30T14:37:45.978" v="6811" actId="255"/>
        <pc:sldMkLst>
          <pc:docMk/>
          <pc:sldMk cId="316594514" sldId="466"/>
        </pc:sldMkLst>
        <pc:spChg chg="del">
          <ac:chgData name="Kollmannsberger, Stefan" userId="33bc9b04-ebde-45a7-8cb5-2c13f1aad7eb" providerId="ADAL" clId="{101CA44A-33ED-44ED-B039-616EC25DF3F7}" dt="2022-04-30T14:19:15.468" v="5951" actId="478"/>
          <ac:spMkLst>
            <pc:docMk/>
            <pc:sldMk cId="316594514" sldId="466"/>
            <ac:spMk id="2" creationId="{00000000-0000-0000-0000-000000000000}"/>
          </ac:spMkLst>
        </pc:spChg>
        <pc:spChg chg="add del mod">
          <ac:chgData name="Kollmannsberger, Stefan" userId="33bc9b04-ebde-45a7-8cb5-2c13f1aad7eb" providerId="ADAL" clId="{101CA44A-33ED-44ED-B039-616EC25DF3F7}" dt="2022-04-30T14:19:18.183" v="5952" actId="478"/>
          <ac:spMkLst>
            <pc:docMk/>
            <pc:sldMk cId="316594514" sldId="466"/>
            <ac:spMk id="7" creationId="{07D9DE54-5BE7-4067-8C0A-7CDC3577E4B8}"/>
          </ac:spMkLst>
        </pc:spChg>
        <pc:spChg chg="add del">
          <ac:chgData name="Kollmannsberger, Stefan" userId="33bc9b04-ebde-45a7-8cb5-2c13f1aad7eb" providerId="ADAL" clId="{101CA44A-33ED-44ED-B039-616EC25DF3F7}" dt="2022-04-30T14:19:08.601" v="5950" actId="478"/>
          <ac:spMkLst>
            <pc:docMk/>
            <pc:sldMk cId="316594514" sldId="466"/>
            <ac:spMk id="14" creationId="{EDC2EA70-6F99-4FD8-99F3-4CC99F63E76E}"/>
          </ac:spMkLst>
        </pc:spChg>
        <pc:spChg chg="add mod">
          <ac:chgData name="Kollmannsberger, Stefan" userId="33bc9b04-ebde-45a7-8cb5-2c13f1aad7eb" providerId="ADAL" clId="{101CA44A-33ED-44ED-B039-616EC25DF3F7}" dt="2022-04-30T14:37:45.978" v="6811" actId="255"/>
          <ac:spMkLst>
            <pc:docMk/>
            <pc:sldMk cId="316594514" sldId="466"/>
            <ac:spMk id="15" creationId="{72C2A8A7-F09C-4E4C-A709-858284BC14A5}"/>
          </ac:spMkLst>
        </pc:spChg>
        <pc:picChg chg="del">
          <ac:chgData name="Kollmannsberger, Stefan" userId="33bc9b04-ebde-45a7-8cb5-2c13f1aad7eb" providerId="ADAL" clId="{101CA44A-33ED-44ED-B039-616EC25DF3F7}" dt="2022-04-30T14:19:01.127" v="5946" actId="478"/>
          <ac:picMkLst>
            <pc:docMk/>
            <pc:sldMk cId="316594514" sldId="466"/>
            <ac:picMk id="6" creationId="{DE7EBD97-CC9E-4249-AC31-F83ED732AE8F}"/>
          </ac:picMkLst>
        </pc:picChg>
        <pc:picChg chg="del">
          <ac:chgData name="Kollmannsberger, Stefan" userId="33bc9b04-ebde-45a7-8cb5-2c13f1aad7eb" providerId="ADAL" clId="{101CA44A-33ED-44ED-B039-616EC25DF3F7}" dt="2022-04-30T14:19:03.509" v="5948" actId="478"/>
          <ac:picMkLst>
            <pc:docMk/>
            <pc:sldMk cId="316594514" sldId="466"/>
            <ac:picMk id="8" creationId="{9AD8CB03-E795-4EFA-AC55-81FC83746ADF}"/>
          </ac:picMkLst>
        </pc:picChg>
        <pc:picChg chg="add mod">
          <ac:chgData name="Kollmannsberger, Stefan" userId="33bc9b04-ebde-45a7-8cb5-2c13f1aad7eb" providerId="ADAL" clId="{101CA44A-33ED-44ED-B039-616EC25DF3F7}" dt="2022-04-30T14:20:53.669" v="5956" actId="1035"/>
          <ac:picMkLst>
            <pc:docMk/>
            <pc:sldMk cId="316594514" sldId="466"/>
            <ac:picMk id="10" creationId="{639AD4A2-9AD4-49D5-B9D8-AF89787FBF26}"/>
          </ac:picMkLst>
        </pc:picChg>
        <pc:picChg chg="del">
          <ac:chgData name="Kollmannsberger, Stefan" userId="33bc9b04-ebde-45a7-8cb5-2c13f1aad7eb" providerId="ADAL" clId="{101CA44A-33ED-44ED-B039-616EC25DF3F7}" dt="2022-04-30T14:19:02.236" v="5947" actId="478"/>
          <ac:picMkLst>
            <pc:docMk/>
            <pc:sldMk cId="316594514" sldId="466"/>
            <ac:picMk id="12" creationId="{C86A6D25-2735-4951-87E2-BEE3E14AA159}"/>
          </ac:picMkLst>
        </pc:picChg>
        <pc:picChg chg="add del mod">
          <ac:chgData name="Kollmannsberger, Stefan" userId="33bc9b04-ebde-45a7-8cb5-2c13f1aad7eb" providerId="ADAL" clId="{101CA44A-33ED-44ED-B039-616EC25DF3F7}" dt="2022-04-30T14:27:14.949" v="6187" actId="478"/>
          <ac:picMkLst>
            <pc:docMk/>
            <pc:sldMk cId="316594514" sldId="466"/>
            <ac:picMk id="16" creationId="{3D84D11E-D53A-48C5-8A0B-ABB07C5BEED5}"/>
          </ac:picMkLst>
        </pc:picChg>
      </pc:sldChg>
      <pc:sldChg chg="modSp add mod">
        <pc:chgData name="Kollmannsberger, Stefan" userId="33bc9b04-ebde-45a7-8cb5-2c13f1aad7eb" providerId="ADAL" clId="{101CA44A-33ED-44ED-B039-616EC25DF3F7}" dt="2022-04-30T14:37:54.491" v="6812" actId="255"/>
        <pc:sldMkLst>
          <pc:docMk/>
          <pc:sldMk cId="336659923" sldId="467"/>
        </pc:sldMkLst>
        <pc:spChg chg="mod">
          <ac:chgData name="Kollmannsberger, Stefan" userId="33bc9b04-ebde-45a7-8cb5-2c13f1aad7eb" providerId="ADAL" clId="{101CA44A-33ED-44ED-B039-616EC25DF3F7}" dt="2022-04-30T14:37:54.491" v="6812" actId="255"/>
          <ac:spMkLst>
            <pc:docMk/>
            <pc:sldMk cId="336659923" sldId="467"/>
            <ac:spMk id="15" creationId="{72C2A8A7-F09C-4E4C-A709-858284BC14A5}"/>
          </ac:spMkLst>
        </pc:spChg>
        <pc:picChg chg="mod">
          <ac:chgData name="Kollmannsberger, Stefan" userId="33bc9b04-ebde-45a7-8cb5-2c13f1aad7eb" providerId="ADAL" clId="{101CA44A-33ED-44ED-B039-616EC25DF3F7}" dt="2022-04-30T14:28:00.409" v="6291" actId="1035"/>
          <ac:picMkLst>
            <pc:docMk/>
            <pc:sldMk cId="336659923" sldId="467"/>
            <ac:picMk id="16" creationId="{3D84D11E-D53A-48C5-8A0B-ABB07C5BEED5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13.513" v="6820" actId="1036"/>
        <pc:sldMkLst>
          <pc:docMk/>
          <pc:sldMk cId="602189038" sldId="468"/>
        </pc:sldMkLst>
        <pc:spChg chg="mod">
          <ac:chgData name="Kollmannsberger, Stefan" userId="33bc9b04-ebde-45a7-8cb5-2c13f1aad7eb" providerId="ADAL" clId="{101CA44A-33ED-44ED-B039-616EC25DF3F7}" dt="2022-04-30T14:38:13.513" v="6820" actId="1036"/>
          <ac:spMkLst>
            <pc:docMk/>
            <pc:sldMk cId="602189038" sldId="468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04.749" v="6709" actId="1035"/>
          <ac:picMkLst>
            <pc:docMk/>
            <pc:sldMk cId="602189038" sldId="468"/>
            <ac:picMk id="5" creationId="{C8B83F5E-1F90-44E7-86F2-4CC679271452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25.986" v="6822" actId="20577"/>
        <pc:sldMkLst>
          <pc:docMk/>
          <pc:sldMk cId="1609026192" sldId="469"/>
        </pc:sldMkLst>
        <pc:spChg chg="mod">
          <ac:chgData name="Kollmannsberger, Stefan" userId="33bc9b04-ebde-45a7-8cb5-2c13f1aad7eb" providerId="ADAL" clId="{101CA44A-33ED-44ED-B039-616EC25DF3F7}" dt="2022-04-30T14:38:25.986" v="6822" actId="20577"/>
          <ac:spMkLst>
            <pc:docMk/>
            <pc:sldMk cId="1609026192" sldId="469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38.025" v="6712" actId="1076"/>
          <ac:picMkLst>
            <pc:docMk/>
            <pc:sldMk cId="1609026192" sldId="469"/>
            <ac:picMk id="6" creationId="{D721F22D-1C4E-4530-8BB4-19055C53983A}"/>
          </ac:picMkLst>
        </pc:picChg>
      </pc:sldChg>
      <pc:sldChg chg="addSp modSp add mod modNotesTx">
        <pc:chgData name="Kollmannsberger, Stefan" userId="33bc9b04-ebde-45a7-8cb5-2c13f1aad7eb" providerId="ADAL" clId="{101CA44A-33ED-44ED-B039-616EC25DF3F7}" dt="2022-04-30T14:43:13.361" v="7365" actId="20577"/>
        <pc:sldMkLst>
          <pc:docMk/>
          <pc:sldMk cId="329748033" sldId="470"/>
        </pc:sldMkLst>
        <pc:spChg chg="mod">
          <ac:chgData name="Kollmannsberger, Stefan" userId="33bc9b04-ebde-45a7-8cb5-2c13f1aad7eb" providerId="ADAL" clId="{101CA44A-33ED-44ED-B039-616EC25DF3F7}" dt="2022-04-30T14:41:01.250" v="6887" actId="20577"/>
          <ac:spMkLst>
            <pc:docMk/>
            <pc:sldMk cId="329748033" sldId="470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9:25.586" v="6825" actId="1076"/>
          <ac:picMkLst>
            <pc:docMk/>
            <pc:sldMk cId="329748033" sldId="470"/>
            <ac:picMk id="7" creationId="{379C4895-77A0-4A8F-82CB-89A8CBC81FF3}"/>
          </ac:picMkLst>
        </pc:picChg>
      </pc:sldChg>
      <pc:sldChg chg="addSp modSp new mod">
        <pc:chgData name="Kollmannsberger, Stefan" userId="33bc9b04-ebde-45a7-8cb5-2c13f1aad7eb" providerId="ADAL" clId="{101CA44A-33ED-44ED-B039-616EC25DF3F7}" dt="2022-04-30T15:00:59.422" v="7597" actId="14100"/>
        <pc:sldMkLst>
          <pc:docMk/>
          <pc:sldMk cId="425137606" sldId="471"/>
        </pc:sldMkLst>
        <pc:spChg chg="mod">
          <ac:chgData name="Kollmannsberger, Stefan" userId="33bc9b04-ebde-45a7-8cb5-2c13f1aad7eb" providerId="ADAL" clId="{101CA44A-33ED-44ED-B039-616EC25DF3F7}" dt="2022-04-30T15:00:59.422" v="7597" actId="14100"/>
          <ac:spMkLst>
            <pc:docMk/>
            <pc:sldMk cId="425137606" sldId="471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4:47:39.030" v="7425" actId="20577"/>
          <ac:spMkLst>
            <pc:docMk/>
            <pc:sldMk cId="425137606" sldId="471"/>
            <ac:spMk id="3" creationId="{0E76BD87-43A1-46CE-8838-CEC88ED8F4C1}"/>
          </ac:spMkLst>
        </pc:spChg>
        <pc:spChg chg="add mod">
          <ac:chgData name="Kollmannsberger, Stefan" userId="33bc9b04-ebde-45a7-8cb5-2c13f1aad7eb" providerId="ADAL" clId="{101CA44A-33ED-44ED-B039-616EC25DF3F7}" dt="2022-04-30T15:00:32.562" v="7571" actId="21"/>
          <ac:spMkLst>
            <pc:docMk/>
            <pc:sldMk cId="425137606" sldId="471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4:59:54.238" v="7540" actId="14100"/>
          <ac:spMkLst>
            <pc:docMk/>
            <pc:sldMk cId="425137606" sldId="471"/>
            <ac:spMk id="9" creationId="{ACA72F50-3958-48B4-BE92-20239E2493A5}"/>
          </ac:spMkLst>
        </pc:spChg>
        <pc:picChg chg="add mod">
          <ac:chgData name="Kollmannsberger, Stefan" userId="33bc9b04-ebde-45a7-8cb5-2c13f1aad7eb" providerId="ADAL" clId="{101CA44A-33ED-44ED-B039-616EC25DF3F7}" dt="2022-04-30T15:00:40.902" v="7572" actId="14100"/>
          <ac:picMkLst>
            <pc:docMk/>
            <pc:sldMk cId="425137606" sldId="471"/>
            <ac:picMk id="6" creationId="{1ED46A38-D556-4CA6-B91C-67079722CBDB}"/>
          </ac:picMkLst>
        </pc:picChg>
      </pc:sldChg>
      <pc:sldChg chg="addSp delSp modSp add mod modNotesTx">
        <pc:chgData name="Kollmannsberger, Stefan" userId="33bc9b04-ebde-45a7-8cb5-2c13f1aad7eb" providerId="ADAL" clId="{101CA44A-33ED-44ED-B039-616EC25DF3F7}" dt="2022-04-30T15:08:02.744" v="7710" actId="20577"/>
        <pc:sldMkLst>
          <pc:docMk/>
          <pc:sldMk cId="2774932163" sldId="472"/>
        </pc:sldMkLst>
        <pc:spChg chg="del">
          <ac:chgData name="Kollmannsberger, Stefan" userId="33bc9b04-ebde-45a7-8cb5-2c13f1aad7eb" providerId="ADAL" clId="{101CA44A-33ED-44ED-B039-616EC25DF3F7}" dt="2022-04-30T15:01:27.848" v="7627" actId="478"/>
          <ac:spMkLst>
            <pc:docMk/>
            <pc:sldMk cId="2774932163" sldId="472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5:01:22.696" v="7626" actId="20577"/>
          <ac:spMkLst>
            <pc:docMk/>
            <pc:sldMk cId="2774932163" sldId="472"/>
            <ac:spMk id="7" creationId="{D9BB61F5-FDA2-4478-9DA6-278CFB9EF2FB}"/>
          </ac:spMkLst>
        </pc:spChg>
        <pc:spChg chg="add del mod">
          <ac:chgData name="Kollmannsberger, Stefan" userId="33bc9b04-ebde-45a7-8cb5-2c13f1aad7eb" providerId="ADAL" clId="{101CA44A-33ED-44ED-B039-616EC25DF3F7}" dt="2022-04-30T15:01:30.445" v="7628" actId="478"/>
          <ac:spMkLst>
            <pc:docMk/>
            <pc:sldMk cId="2774932163" sldId="472"/>
            <ac:spMk id="8" creationId="{E66B0363-A978-49EA-B7AC-E5F35720849F}"/>
          </ac:spMkLst>
        </pc:spChg>
        <pc:graphicFrameChg chg="add mod">
          <ac:chgData name="Kollmannsberger, Stefan" userId="33bc9b04-ebde-45a7-8cb5-2c13f1aad7eb" providerId="ADAL" clId="{101CA44A-33ED-44ED-B039-616EC25DF3F7}" dt="2022-04-30T15:07:40.454" v="7631" actId="1076"/>
          <ac:graphicFrameMkLst>
            <pc:docMk/>
            <pc:sldMk cId="2774932163" sldId="472"/>
            <ac:graphicFrameMk id="10" creationId="{4B66C3C7-4950-461F-BD8C-7009A6EC6815}"/>
          </ac:graphicFrameMkLst>
        </pc:graphicFrameChg>
        <pc:picChg chg="del">
          <ac:chgData name="Kollmannsberger, Stefan" userId="33bc9b04-ebde-45a7-8cb5-2c13f1aad7eb" providerId="ADAL" clId="{101CA44A-33ED-44ED-B039-616EC25DF3F7}" dt="2022-04-30T15:01:13.938" v="7599" actId="478"/>
          <ac:picMkLst>
            <pc:docMk/>
            <pc:sldMk cId="2774932163" sldId="472"/>
            <ac:picMk id="6" creationId="{1ED46A38-D556-4CA6-B91C-67079722CBDB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28:58.478" v="8904" actId="313"/>
        <pc:sldMkLst>
          <pc:docMk/>
          <pc:sldMk cId="3993411997" sldId="473"/>
        </pc:sldMkLst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3" creationId="{0E76BD87-43A1-46CE-8838-CEC88ED8F4C1}"/>
          </ac:spMkLst>
        </pc:spChg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4" creationId="{DE7DF257-630E-4776-AE54-401B0EED49A9}"/>
          </ac:spMkLst>
        </pc:spChg>
        <pc:spChg chg="mod">
          <ac:chgData name="Kollmannsberger, Stefan" userId="33bc9b04-ebde-45a7-8cb5-2c13f1aad7eb" providerId="ADAL" clId="{101CA44A-33ED-44ED-B039-616EC25DF3F7}" dt="2022-05-02T13:28:58.478" v="8904" actId="313"/>
          <ac:spMkLst>
            <pc:docMk/>
            <pc:sldMk cId="3993411997" sldId="473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5:24:38.348" v="8120" actId="20577"/>
          <ac:spMkLst>
            <pc:docMk/>
            <pc:sldMk cId="3993411997" sldId="473"/>
            <ac:spMk id="8" creationId="{85312DB2-3B72-4B4A-8DA5-03DBA26BE36E}"/>
          </ac:spMkLst>
        </pc:spChg>
        <pc:spChg chg="mod">
          <ac:chgData name="Kollmannsberger, Stefan" userId="33bc9b04-ebde-45a7-8cb5-2c13f1aad7eb" providerId="ADAL" clId="{101CA44A-33ED-44ED-B039-616EC25DF3F7}" dt="2022-04-30T15:25:01.551" v="8122" actId="20577"/>
          <ac:spMkLst>
            <pc:docMk/>
            <pc:sldMk cId="3993411997" sldId="473"/>
            <ac:spMk id="9" creationId="{ACA72F50-3958-48B4-BE92-20239E2493A5}"/>
          </ac:spMkLst>
        </pc:spChg>
        <pc:spChg chg="add mod">
          <ac:chgData name="Kollmannsberger, Stefan" userId="33bc9b04-ebde-45a7-8cb5-2c13f1aad7eb" providerId="ADAL" clId="{101CA44A-33ED-44ED-B039-616EC25DF3F7}" dt="2022-04-30T15:25:53.381" v="8165" actId="20577"/>
          <ac:spMkLst>
            <pc:docMk/>
            <pc:sldMk cId="3993411997" sldId="473"/>
            <ac:spMk id="11" creationId="{D0B51F51-6E0F-4422-A47D-BB08CEFF3CCA}"/>
          </ac:spMkLst>
        </pc:spChg>
        <pc:graphicFrameChg chg="del">
          <ac:chgData name="Kollmannsberger, Stefan" userId="33bc9b04-ebde-45a7-8cb5-2c13f1aad7eb" providerId="ADAL" clId="{101CA44A-33ED-44ED-B039-616EC25DF3F7}" dt="2022-04-30T15:08:10.677" v="7712" actId="478"/>
          <ac:graphicFrameMkLst>
            <pc:docMk/>
            <pc:sldMk cId="3993411997" sldId="473"/>
            <ac:graphicFrameMk id="10" creationId="{4B66C3C7-4950-461F-BD8C-7009A6EC6815}"/>
          </ac:graphicFrameMkLst>
        </pc:graphicFrameChg>
      </pc:sldChg>
      <pc:sldChg chg="delSp modSp add mod modAnim">
        <pc:chgData name="Kollmannsberger, Stefan" userId="33bc9b04-ebde-45a7-8cb5-2c13f1aad7eb" providerId="ADAL" clId="{101CA44A-33ED-44ED-B039-616EC25DF3F7}" dt="2022-05-02T13:35:49.895" v="8965" actId="313"/>
        <pc:sldMkLst>
          <pc:docMk/>
          <pc:sldMk cId="3439942829" sldId="474"/>
        </pc:sldMkLst>
        <pc:spChg chg="mod">
          <ac:chgData name="Kollmannsberger, Stefan" userId="33bc9b04-ebde-45a7-8cb5-2c13f1aad7eb" providerId="ADAL" clId="{101CA44A-33ED-44ED-B039-616EC25DF3F7}" dt="2022-05-02T13:29:23.266" v="8906" actId="313"/>
          <ac:spMkLst>
            <pc:docMk/>
            <pc:sldMk cId="3439942829" sldId="474"/>
            <ac:spMk id="7" creationId="{D9BB61F5-FDA2-4478-9DA6-278CFB9EF2FB}"/>
          </ac:spMkLst>
        </pc:spChg>
        <pc:spChg chg="mod">
          <ac:chgData name="Kollmannsberger, Stefan" userId="33bc9b04-ebde-45a7-8cb5-2c13f1aad7eb" providerId="ADAL" clId="{101CA44A-33ED-44ED-B039-616EC25DF3F7}" dt="2022-05-02T13:35:49.895" v="8965" actId="313"/>
          <ac:spMkLst>
            <pc:docMk/>
            <pc:sldMk cId="3439942829" sldId="474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5-02T13:29:37.708" v="8909" actId="478"/>
          <ac:spMkLst>
            <pc:docMk/>
            <pc:sldMk cId="3439942829" sldId="474"/>
            <ac:spMk id="9" creationId="{ACA72F50-3958-48B4-BE92-20239E2493A5}"/>
          </ac:spMkLst>
        </pc:spChg>
      </pc:sldChg>
      <pc:sldChg chg="addSp delSp modSp add mod modAnim modNotesTx">
        <pc:chgData name="Kollmannsberger, Stefan" userId="33bc9b04-ebde-45a7-8cb5-2c13f1aad7eb" providerId="ADAL" clId="{101CA44A-33ED-44ED-B039-616EC25DF3F7}" dt="2022-05-02T13:35:01.814" v="8934"/>
        <pc:sldMkLst>
          <pc:docMk/>
          <pc:sldMk cId="392544169" sldId="475"/>
        </pc:sldMkLst>
        <pc:spChg chg="mod">
          <ac:chgData name="Kollmannsberger, Stefan" userId="33bc9b04-ebde-45a7-8cb5-2c13f1aad7eb" providerId="ADAL" clId="{101CA44A-33ED-44ED-B039-616EC25DF3F7}" dt="2022-04-30T15:26:59.152" v="8188" actId="20577"/>
          <ac:spMkLst>
            <pc:docMk/>
            <pc:sldMk cId="392544169" sldId="475"/>
            <ac:spMk id="3" creationId="{0E76BD87-43A1-46CE-8838-CEC88ED8F4C1}"/>
          </ac:spMkLst>
        </pc:spChg>
        <pc:spChg chg="del">
          <ac:chgData name="Kollmannsberger, Stefan" userId="33bc9b04-ebde-45a7-8cb5-2c13f1aad7eb" providerId="ADAL" clId="{101CA44A-33ED-44ED-B039-616EC25DF3F7}" dt="2022-04-30T15:32:31.121" v="8191" actId="478"/>
          <ac:spMkLst>
            <pc:docMk/>
            <pc:sldMk cId="392544169" sldId="475"/>
            <ac:spMk id="7" creationId="{D9BB61F5-FDA2-4478-9DA6-278CFB9EF2FB}"/>
          </ac:spMkLst>
        </pc:spChg>
        <pc:spChg chg="del">
          <ac:chgData name="Kollmannsberger, Stefan" userId="33bc9b04-ebde-45a7-8cb5-2c13f1aad7eb" providerId="ADAL" clId="{101CA44A-33ED-44ED-B039-616EC25DF3F7}" dt="2022-04-30T15:27:05.288" v="8189" actId="478"/>
          <ac:spMkLst>
            <pc:docMk/>
            <pc:sldMk cId="392544169" sldId="475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4-30T15:33:17.743" v="8194" actId="478"/>
          <ac:spMkLst>
            <pc:docMk/>
            <pc:sldMk cId="392544169" sldId="475"/>
            <ac:spMk id="9" creationId="{ACA72F50-3958-48B4-BE92-20239E2493A5}"/>
          </ac:spMkLst>
        </pc:spChg>
        <pc:spChg chg="add del">
          <ac:chgData name="Kollmannsberger, Stefan" userId="33bc9b04-ebde-45a7-8cb5-2c13f1aad7eb" providerId="ADAL" clId="{101CA44A-33ED-44ED-B039-616EC25DF3F7}" dt="2022-04-30T15:32:37.894" v="8193" actId="478"/>
          <ac:spMkLst>
            <pc:docMk/>
            <pc:sldMk cId="392544169" sldId="475"/>
            <ac:spMk id="10" creationId="{6AB8BBA4-7D31-43D2-B2F9-D2A8360EB782}"/>
          </ac:spMkLst>
        </pc:spChg>
        <pc:spChg chg="del">
          <ac:chgData name="Kollmannsberger, Stefan" userId="33bc9b04-ebde-45a7-8cb5-2c13f1aad7eb" providerId="ADAL" clId="{101CA44A-33ED-44ED-B039-616EC25DF3F7}" dt="2022-04-30T15:27:07.432" v="8190" actId="478"/>
          <ac:spMkLst>
            <pc:docMk/>
            <pc:sldMk cId="392544169" sldId="475"/>
            <ac:spMk id="11" creationId="{D0B51F51-6E0F-4422-A47D-BB08CEFF3CCA}"/>
          </ac:spMkLst>
        </pc:spChg>
        <pc:spChg chg="add del">
          <ac:chgData name="Kollmannsberger, Stefan" userId="33bc9b04-ebde-45a7-8cb5-2c13f1aad7eb" providerId="ADAL" clId="{101CA44A-33ED-44ED-B039-616EC25DF3F7}" dt="2022-04-30T15:33:24.718" v="8196" actId="22"/>
          <ac:spMkLst>
            <pc:docMk/>
            <pc:sldMk cId="392544169" sldId="475"/>
            <ac:spMk id="12" creationId="{C5014FD4-656A-402B-BB32-B5641750619B}"/>
          </ac:spMkLst>
        </pc:spChg>
        <pc:spChg chg="add mod">
          <ac:chgData name="Kollmannsberger, Stefan" userId="33bc9b04-ebde-45a7-8cb5-2c13f1aad7eb" providerId="ADAL" clId="{101CA44A-33ED-44ED-B039-616EC25DF3F7}" dt="2022-05-02T13:30:59.507" v="8932" actId="20577"/>
          <ac:spMkLst>
            <pc:docMk/>
            <pc:sldMk cId="392544169" sldId="475"/>
            <ac:spMk id="13" creationId="{DAAF2898-5E96-476B-89F0-F7181DE5CDEA}"/>
          </ac:spMkLst>
        </pc:spChg>
      </pc:sldChg>
      <pc:sldChg chg="addSp delSp modSp add mod">
        <pc:chgData name="Kollmannsberger, Stefan" userId="33bc9b04-ebde-45a7-8cb5-2c13f1aad7eb" providerId="ADAL" clId="{101CA44A-33ED-44ED-B039-616EC25DF3F7}" dt="2022-05-02T13:17:06.491" v="8722" actId="20577"/>
        <pc:sldMkLst>
          <pc:docMk/>
          <pc:sldMk cId="2922592589" sldId="476"/>
        </pc:sldMkLst>
        <pc:spChg chg="mod">
          <ac:chgData name="Kollmannsberger, Stefan" userId="33bc9b04-ebde-45a7-8cb5-2c13f1aad7eb" providerId="ADAL" clId="{101CA44A-33ED-44ED-B039-616EC25DF3F7}" dt="2022-05-02T13:17:06.491" v="8722" actId="20577"/>
          <ac:spMkLst>
            <pc:docMk/>
            <pc:sldMk cId="2922592589" sldId="476"/>
            <ac:spMk id="3" creationId="{B47C15A1-D146-4322-BEC6-A1F49E001BC2}"/>
          </ac:spMkLst>
        </pc:spChg>
        <pc:spChg chg="add del">
          <ac:chgData name="Kollmannsberger, Stefan" userId="33bc9b04-ebde-45a7-8cb5-2c13f1aad7eb" providerId="ADAL" clId="{101CA44A-33ED-44ED-B039-616EC25DF3F7}" dt="2022-05-02T12:54:43.700" v="8402" actId="478"/>
          <ac:spMkLst>
            <pc:docMk/>
            <pc:sldMk cId="2922592589" sldId="476"/>
            <ac:spMk id="7" creationId="{A18DBE60-70A3-4DED-A6E3-15E209DB59D4}"/>
          </ac:spMkLst>
        </pc:spChg>
        <pc:spChg chg="add mod">
          <ac:chgData name="Kollmannsberger, Stefan" userId="33bc9b04-ebde-45a7-8cb5-2c13f1aad7eb" providerId="ADAL" clId="{101CA44A-33ED-44ED-B039-616EC25DF3F7}" dt="2022-05-02T13:14:43.053" v="8657" actId="1076"/>
          <ac:spMkLst>
            <pc:docMk/>
            <pc:sldMk cId="2922592589" sldId="476"/>
            <ac:spMk id="14" creationId="{6E75AF1C-8411-80C1-D424-48A64B0735F7}"/>
          </ac:spMkLst>
        </pc:spChg>
        <pc:graphicFrameChg chg="add mod">
          <ac:chgData name="Kollmannsberger, Stefan" userId="33bc9b04-ebde-45a7-8cb5-2c13f1aad7eb" providerId="ADAL" clId="{101CA44A-33ED-44ED-B039-616EC25DF3F7}" dt="2022-05-02T13:14:50.581" v="8660" actId="14100"/>
          <ac:graphicFrameMkLst>
            <pc:docMk/>
            <pc:sldMk cId="2922592589" sldId="476"/>
            <ac:graphicFrameMk id="4" creationId="{CCCA9DD7-63D1-AF27-7F16-E31363221713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3:14:48.077" v="8659" actId="1076"/>
          <ac:graphicFrameMkLst>
            <pc:docMk/>
            <pc:sldMk cId="2922592589" sldId="476"/>
            <ac:graphicFrameMk id="6" creationId="{B9B67243-3442-97B2-B26B-6E74DC37ABE1}"/>
          </ac:graphicFrameMkLst>
        </pc:graphicFrameChg>
        <pc:picChg chg="mod">
          <ac:chgData name="Kollmannsberger, Stefan" userId="33bc9b04-ebde-45a7-8cb5-2c13f1aad7eb" providerId="ADAL" clId="{101CA44A-33ED-44ED-B039-616EC25DF3F7}" dt="2022-05-02T13:14:31.085" v="8656" actId="1076"/>
          <ac:picMkLst>
            <pc:docMk/>
            <pc:sldMk cId="2922592589" sldId="476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3:14:21.733" v="8654" actId="1076"/>
          <ac:picMkLst>
            <pc:docMk/>
            <pc:sldMk cId="2922592589" sldId="476"/>
            <ac:picMk id="6146" creationId="{07A64134-6638-61E8-E14A-E481D56C2118}"/>
          </ac:picMkLst>
        </pc:picChg>
      </pc:sldChg>
      <pc:sldChg chg="new del">
        <pc:chgData name="Kollmannsberger, Stefan" userId="33bc9b04-ebde-45a7-8cb5-2c13f1aad7eb" providerId="ADAL" clId="{101CA44A-33ED-44ED-B039-616EC25DF3F7}" dt="2022-04-30T15:34:03.094" v="8203" actId="47"/>
        <pc:sldMkLst>
          <pc:docMk/>
          <pc:sldMk cId="4267218910" sldId="476"/>
        </pc:sldMkLst>
      </pc:sldChg>
      <pc:sldChg chg="add">
        <pc:chgData name="Kollmannsberger, Stefan" userId="33bc9b04-ebde-45a7-8cb5-2c13f1aad7eb" providerId="ADAL" clId="{101CA44A-33ED-44ED-B039-616EC25DF3F7}" dt="2022-05-02T13:35:42.568" v="8963"/>
        <pc:sldMkLst>
          <pc:docMk/>
          <pc:sldMk cId="2087571781" sldId="477"/>
        </pc:sldMkLst>
      </pc:sldChg>
      <pc:sldMasterChg chg="modSldLayout">
        <pc:chgData name="Kollmannsberger, Stefan" userId="33bc9b04-ebde-45a7-8cb5-2c13f1aad7eb" providerId="ADAL" clId="{101CA44A-33ED-44ED-B039-616EC25DF3F7}" dt="2022-04-12T08:44:11.452" v="294" actId="14100"/>
        <pc:sldMasterMkLst>
          <pc:docMk/>
          <pc:sldMasterMk cId="0" sldId="2147483648"/>
        </pc:sldMasterMkLst>
        <pc:sldLayoutChg chg="modSp mod">
          <pc:chgData name="Kollmannsberger, Stefan" userId="33bc9b04-ebde-45a7-8cb5-2c13f1aad7eb" providerId="ADAL" clId="{101CA44A-33ED-44ED-B039-616EC25DF3F7}" dt="2022-04-12T08:44:11.452" v="294" actId="14100"/>
          <pc:sldLayoutMkLst>
            <pc:docMk/>
            <pc:sldMasterMk cId="0" sldId="2147483648"/>
            <pc:sldLayoutMk cId="2183948741" sldId="2147483654"/>
          </pc:sldLayoutMkLst>
          <pc:spChg chg="mod">
            <ac:chgData name="Kollmannsberger, Stefan" userId="33bc9b04-ebde-45a7-8cb5-2c13f1aad7eb" providerId="ADAL" clId="{101CA44A-33ED-44ED-B039-616EC25DF3F7}" dt="2022-04-12T08:44:11.452" v="294" actId="14100"/>
            <ac:spMkLst>
              <pc:docMk/>
              <pc:sldMasterMk cId="0" sldId="2147483648"/>
              <pc:sldLayoutMk cId="2183948741" sldId="2147483654"/>
              <ac:spMk id="3" creationId="{00000000-0000-0000-0000-000000000000}"/>
            </ac:spMkLst>
          </pc:spChg>
          <pc:spChg chg="mod">
            <ac:chgData name="Kollmannsberger, Stefan" userId="33bc9b04-ebde-45a7-8cb5-2c13f1aad7eb" providerId="ADAL" clId="{101CA44A-33ED-44ED-B039-616EC25DF3F7}" dt="2022-04-12T08:44:06.725" v="293" actId="1035"/>
            <ac:spMkLst>
              <pc:docMk/>
              <pc:sldMasterMk cId="0" sldId="2147483648"/>
              <pc:sldLayoutMk cId="2183948741" sldId="2147483654"/>
              <ac:spMk id="10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40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615CD-3874-1006-A4D4-E3874EE3D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41DF7-CDA7-36E1-8624-8C098254F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EA01E-12E9-A4B1-35D5-15E9E7235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E718A-EA72-B40D-4B15-931FAAD05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53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5140D-76E0-83F9-AB39-3CACFC15A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897858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 der </a:t>
            </a:r>
            <a:r>
              <a:rPr lang="en-US" noProof="0" dirty="0" err="1"/>
              <a:t>Präsentation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29B2B-2E5F-17DB-9EEC-221FFA57025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9088" y="1409897"/>
            <a:ext cx="8508999" cy="16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en-US" noProof="0" dirty="0"/>
              <a:t>Leon Herrmann</a:t>
            </a:r>
            <a:br>
              <a:rPr lang="en-US" noProof="0" dirty="0"/>
            </a:br>
            <a:r>
              <a:rPr lang="en-US" noProof="0" dirty="0"/>
              <a:t>Stefan </a:t>
            </a:r>
            <a:r>
              <a:rPr lang="en-US" noProof="0" dirty="0" err="1"/>
              <a:t>Kollmannsberger</a:t>
            </a:r>
            <a:endParaRPr lang="en-US" noProof="0" dirty="0"/>
          </a:p>
          <a:p>
            <a:pPr lvl="0"/>
            <a:r>
              <a:rPr lang="en-US" noProof="0" dirty="0"/>
              <a:t>Chair of Data Engineering in Construction</a:t>
            </a:r>
          </a:p>
          <a:p>
            <a:pPr lvl="0"/>
            <a:r>
              <a:rPr lang="en-US" noProof="0" dirty="0"/>
              <a:t>Bauhaus-Universität Weimar</a:t>
            </a:r>
          </a:p>
          <a:p>
            <a:pPr lvl="0"/>
            <a:r>
              <a:rPr lang="en-US" noProof="0" dirty="0"/>
              <a:t>Weimar, January 2025</a:t>
            </a: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27B3F6EB-B24D-4BE3-A66A-8E1733F18D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69" y="1409897"/>
            <a:ext cx="3410935" cy="2281729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1A0C4B9-8D9B-2593-A8B7-34D812F4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Leon Herrmann &amp; Stefan </a:t>
            </a:r>
            <a:r>
              <a:rPr lang="en-US" dirty="0" err="1"/>
              <a:t>Kollmannsberger</a:t>
            </a:r>
            <a:r>
              <a:rPr lang="en-US" dirty="0"/>
              <a:t> || Deep Learning in Computational Mechanics || Bauhaus-Universität Weimar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92064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en-US" noProof="0" dirty="0"/>
              <a:t>Referent</a:t>
            </a:r>
            <a:br>
              <a:rPr lang="en-US" noProof="0" dirty="0"/>
            </a:br>
            <a:r>
              <a:rPr lang="en-US" noProof="0" dirty="0"/>
              <a:t>Ort, Datum (</a:t>
            </a:r>
            <a:r>
              <a:rPr lang="en-US" noProof="0" dirty="0" err="1"/>
              <a:t>Schreibweise</a:t>
            </a:r>
            <a:r>
              <a:rPr lang="en-US" noProof="0" dirty="0"/>
              <a:t>: 00. </a:t>
            </a:r>
            <a:r>
              <a:rPr lang="en-US" noProof="0" dirty="0" err="1"/>
              <a:t>Januar</a:t>
            </a:r>
            <a:r>
              <a:rPr lang="en-US" noProof="0" dirty="0"/>
              <a:t>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F02862-4E3B-7284-1BAC-F7360C38E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3719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F32AB3F5-5030-A6B8-73EC-ADD617F51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Leon Herrmann &amp; Stefan </a:t>
            </a:r>
            <a:r>
              <a:rPr lang="en-US" noProof="0" dirty="0" err="1"/>
              <a:t>Kollmannsberger</a:t>
            </a:r>
            <a:r>
              <a:rPr lang="en-US" noProof="0" dirty="0"/>
              <a:t> || Deep Learning in Computational Mechanics || Bauhaus-Universität Weimar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825690"/>
            <a:ext cx="8508999" cy="396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en-US" noProof="0" dirty="0" err="1"/>
              <a:t>Inhalt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Leon Herrmann &amp; Stefan </a:t>
            </a:r>
            <a:r>
              <a:rPr lang="en-US" noProof="0" dirty="0" err="1"/>
              <a:t>Kollmannsberger</a:t>
            </a:r>
            <a:r>
              <a:rPr lang="en-US" noProof="0" dirty="0"/>
              <a:t> || Deep Learning in Computational Mechanics || Bauhaus-Universität Weimar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830734"/>
            <a:ext cx="4180910" cy="39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en-US" noProof="0" dirty="0" err="1"/>
              <a:t>Inhalt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6098" y="830733"/>
            <a:ext cx="4180910" cy="394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en-US" noProof="0" dirty="0" err="1"/>
              <a:t>Inhalt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Leon Herrmann &amp; Stefan </a:t>
            </a:r>
            <a:r>
              <a:rPr lang="en-US" noProof="0" dirty="0" err="1"/>
              <a:t>Kollmannsberger</a:t>
            </a:r>
            <a:r>
              <a:rPr lang="en-US" noProof="0" dirty="0"/>
              <a:t> || Deep Learning in Computational Mechanics || Bauhaus-Universität Weimar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9934D9A1-2F56-E2BD-7FD5-91F02FEDA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en-US" noProof="0" dirty="0" err="1"/>
              <a:t>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F16DC1-48B9-61AF-6619-1AF748CAEC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7FA8FA2C-CE6E-FC7B-6B02-EFDDE09EB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9DE0D4D-F232-F9D5-92BE-5085A4786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D34451-0B3E-B783-28FD-DB81814312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657" r:id="rId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A65D-0E61-B622-79FD-60F6350D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noProof="0" dirty="0"/>
              <a:t> Machine Learning in Computational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5194-6178-9C62-BE48-3D27B018A8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en-US" noProof="0" dirty="0"/>
              <a:t>Leon Herrmann</a:t>
            </a:r>
          </a:p>
          <a:p>
            <a:r>
              <a:rPr lang="en-US" noProof="0" dirty="0"/>
              <a:t>Stefan </a:t>
            </a:r>
            <a:r>
              <a:rPr lang="en-US" noProof="0" dirty="0" err="1"/>
              <a:t>Kollmannsberger</a:t>
            </a:r>
            <a:r>
              <a:rPr lang="en-US" noProof="0" dirty="0"/>
              <a:t> </a:t>
            </a:r>
          </a:p>
          <a:p>
            <a:r>
              <a:rPr lang="en-US" noProof="0" dirty="0"/>
              <a:t>Chair of Data Engineering in Construction</a:t>
            </a:r>
          </a:p>
          <a:p>
            <a:r>
              <a:rPr lang="en-US" noProof="0" dirty="0"/>
              <a:t>Bauhaus-Universität Weimar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3C629-2187-E133-A069-37D522DC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Leon Herrmann &amp; Stefan </a:t>
            </a:r>
            <a:r>
              <a:rPr lang="en-US" noProof="0" dirty="0" err="1"/>
              <a:t>Kollmannsberger</a:t>
            </a:r>
            <a:r>
              <a:rPr lang="en-US" noProof="0" dirty="0"/>
              <a:t> || Deep Learning in Computational Mechanics || Bauhaus-Universität Weimar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36A21-D526-1C8E-0295-E4EA3409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D49C-E1E2-8FC7-4C14-E3A35F0C6DD8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noProof="0" dirty="0">
                <a:solidFill>
                  <a:schemeClr val="accent3"/>
                </a:solidFill>
                <a:latin typeface="+mn-lt"/>
              </a:rPr>
              <a:t>Deep Learning in Computational Mechanics – an introductory course, </a:t>
            </a:r>
            <a:br>
              <a:rPr lang="en-US" sz="1200" i="1" noProof="0" dirty="0">
                <a:solidFill>
                  <a:schemeClr val="accent3"/>
                </a:solidFill>
                <a:latin typeface="+mn-lt"/>
              </a:rPr>
            </a:br>
            <a:r>
              <a:rPr lang="en-US" sz="1200" i="1" noProof="0" dirty="0">
                <a:solidFill>
                  <a:schemeClr val="accent3"/>
                </a:solidFill>
                <a:latin typeface="+mn-lt"/>
              </a:rPr>
              <a:t>Herrmann et al.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A9749-D655-BA07-D64E-5C6DC1F97426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noProof="0" dirty="0">
                <a:latin typeface="+mn-lt"/>
              </a:rPr>
              <a:t>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83F8-74AB-3ACD-5C64-B100368FD6E5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noProof="0" dirty="0">
                <a:latin typeface="+mn-lt"/>
              </a:rPr>
              <a:t>book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71DB88-B40A-FC89-B53D-FB68E69B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B87A7-D8D2-7C8D-AFAC-0566C258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1486A-61E9-1E1F-C7D6-C9CBFEFAB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090FA3-75AE-AA8B-60B0-BEBD131D4B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Modeshapes identified from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noProof="0" dirty="0"/>
                  <a:t> using singular value decomposition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0" noProof="0" dirty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acc>
                      <m:sSup>
                        <m:sSup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de-DE" b="1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1" i="1" noProof="0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p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noProof="0" dirty="0"/>
                  <a:t>provide a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reduced basis </a:t>
                </a:r>
                <a:r>
                  <a:rPr lang="en-US" noProof="0" dirty="0"/>
                  <a:t>(using time-dependent coefficients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noProof="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𝑿</m:t>
                      </m:r>
                      <m:acc>
                        <m:accPr>
                          <m:chr m:val="̅"/>
                          <m:ctrlPr>
                            <a:rPr lang="de-DE" b="1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de-DE" b="1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dirty="0"/>
                  <a:t>Consider a </a:t>
                </a:r>
                <a:r>
                  <a:rPr lang="en-US" dirty="0">
                    <a:solidFill>
                      <a:schemeClr val="bg2"/>
                    </a:solidFill>
                  </a:rPr>
                  <a:t>system of equations </a:t>
                </a:r>
                <a:r>
                  <a:rPr lang="en-US" dirty="0"/>
                  <a:t>(task is to solve for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𝑲𝒚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noProof="0" dirty="0"/>
              </a:p>
              <a:p>
                <a:r>
                  <a:rPr lang="en-US" dirty="0"/>
                  <a:t>Prior knowledge of the solution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is stored in the snapshot matrix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noProof="0" dirty="0"/>
              </a:p>
              <a:p>
                <a:r>
                  <a:rPr lang="en-US" dirty="0"/>
                  <a:t>Singular value decomposition yields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noProof="0" dirty="0"/>
                  <a:t>, i.e.,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noProof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</m:oMath>
                </a14:m>
                <a:endParaRPr lang="de-DE" b="1" noProof="0" dirty="0"/>
              </a:p>
              <a:p>
                <a:r>
                  <a:rPr lang="en-US" noProof="0" dirty="0">
                    <a:solidFill>
                      <a:schemeClr val="bg2"/>
                    </a:solidFill>
                  </a:rPr>
                  <a:t>Projection</a:t>
                </a:r>
                <a:r>
                  <a:rPr lang="en-US" noProof="0" dirty="0"/>
                  <a:t> into a lower dimensional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𝑲𝒚</m:t>
                      </m:r>
                      <m:acc>
                        <m:accPr>
                          <m:chr m:val="̅"/>
                          <m:ctrlPr>
                            <a:rPr lang="de-DE" b="1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noProof="0" dirty="0" smtClean="0">
                          <a:latin typeface="Cambria Math" panose="02040503050406030204" pitchFamily="18" charset="0"/>
                        </a:rPr>
                        <m:t>𝒇</m:t>
                      </m:r>
                      <m:acc>
                        <m:accPr>
                          <m:chr m:val="̅"/>
                          <m:ctrlPr>
                            <a:rPr lang="de-DE" b="1" i="1" noProof="0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𝑲𝒄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𝒇</m:t>
                      </m:r>
                      <m:acc>
                        <m:accPr>
                          <m:chr m:val="̅"/>
                          <m:ctrlPr>
                            <a:rPr lang="de-DE" b="1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noProof="0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noProof="0" dirty="0"/>
                  <a:t> instead of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noProof="0" dirty="0"/>
                  <a:t> and recover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noProof="0" dirty="0"/>
                  <a:t>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𝒄</m:t>
                      </m:r>
                      <m:acc>
                        <m:accPr>
                          <m:chr m:val="̅"/>
                          <m:ctrlPr>
                            <a:rPr lang="de-DE" b="1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en-US" b="1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090FA3-75AE-AA8B-60B0-BEBD131D4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0C97601-1499-F16B-256B-E9107D3D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6.1.1.2 Identification of a Reduced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A2948-0B0F-8841-6B8F-1DFA2BE45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B6E66-7CC5-7B75-F568-B5A3004CBB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E5A1DE-B108-F38A-22BF-799BD5E835BD}"/>
                  </a:ext>
                </a:extLst>
              </p:cNvPr>
              <p:cNvSpPr txBox="1"/>
              <p:nvPr/>
            </p:nvSpPr>
            <p:spPr>
              <a:xfrm>
                <a:off x="5251558" y="1824002"/>
                <a:ext cx="3249505" cy="19806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noProof="0" dirty="0" err="1">
                    <a:latin typeface="+mn-lt"/>
                  </a:rPr>
                  <a:t>Exploiting</a:t>
                </a:r>
                <a:r>
                  <a:rPr lang="de-DE" sz="1200" noProof="0" dirty="0">
                    <a:latin typeface="+mn-lt"/>
                  </a:rPr>
                  <a:t> </a:t>
                </a:r>
                <a:r>
                  <a:rPr lang="de-DE" sz="1200" noProof="0" dirty="0" err="1">
                    <a:latin typeface="+mn-lt"/>
                  </a:rPr>
                  <a:t>the</a:t>
                </a:r>
                <a:r>
                  <a:rPr lang="de-DE" sz="1200" noProof="0" dirty="0">
                    <a:latin typeface="+mn-lt"/>
                  </a:rPr>
                  <a:t> orthonormal </a:t>
                </a:r>
                <a:r>
                  <a:rPr lang="de-DE" sz="1200" noProof="0" dirty="0" err="1">
                    <a:latin typeface="+mn-lt"/>
                  </a:rPr>
                  <a:t>property</a:t>
                </a:r>
                <a:r>
                  <a:rPr lang="de-DE" sz="1200" noProof="0" dirty="0">
                    <a:latin typeface="+mn-lt"/>
                  </a:rPr>
                  <a:t> </a:t>
                </a:r>
                <a:r>
                  <a:rPr lang="de-DE" sz="1200" noProof="0" dirty="0" err="1">
                    <a:latin typeface="+mn-lt"/>
                  </a:rPr>
                  <a:t>of</a:t>
                </a:r>
                <a:r>
                  <a:rPr lang="de-DE" sz="1200" noProof="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1" i="1" noProof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1200" noProof="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1" i="1" noProof="0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de-DE" sz="1200" b="0" i="1" noProof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200" b="1" i="1" noProof="0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sz="1200" b="0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1" i="1" noProof="0" dirty="0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1200" noProof="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E5A1DE-B108-F38A-22BF-799BD5E8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58" y="1824002"/>
                <a:ext cx="3249505" cy="198068"/>
              </a:xfrm>
              <a:prstGeom prst="rect">
                <a:avLst/>
              </a:prstGeom>
              <a:blipFill>
                <a:blip r:embed="rId3"/>
                <a:stretch>
                  <a:fillRect l="-2809" t="-15152" r="-1124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9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81DF9-E860-270D-1453-D6C557B1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CF9E44-04A3-5D31-7AFC-16FAD6CC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E.23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Order Models (C)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Sample a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spatio</a:t>
            </a:r>
            <a:r>
              <a:rPr lang="de-DE" dirty="0"/>
              <a:t>-temporal </a:t>
            </a:r>
            <a:r>
              <a:rPr lang="de-DE" dirty="0" err="1"/>
              <a:t>function</a:t>
            </a:r>
            <a:r>
              <a:rPr lang="de-DE" dirty="0"/>
              <a:t> and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essential </a:t>
            </a:r>
            <a:r>
              <a:rPr lang="de-DE" dirty="0" err="1"/>
              <a:t>spatial</a:t>
            </a:r>
            <a:r>
              <a:rPr lang="de-DE" dirty="0"/>
              <a:t> and temporal </a:t>
            </a:r>
            <a:r>
              <a:rPr lang="de-DE" dirty="0" err="1"/>
              <a:t>modes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singular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621950-474A-D77E-A413-098EF96B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ABA5E-1F2B-7F4A-A74E-F92BBC6321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FF2EB-FF68-77CE-9CF9-9321597E6A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091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6F0CD-21C3-1AEF-6CE2-B56D5624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603FFB-982F-FAB3-2FE8-BF647B30A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Acceleration of a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dynamic finite element simulation</a:t>
                </a:r>
                <a:r>
                  <a:rPr lang="en-US" noProof="0" dirty="0"/>
                  <a:t> using a reduced basis</a:t>
                </a:r>
              </a:p>
              <a:p>
                <a:r>
                  <a:rPr lang="en-US" dirty="0"/>
                  <a:t>Consider the </a:t>
                </a:r>
                <a:r>
                  <a:rPr lang="en-US" dirty="0">
                    <a:solidFill>
                      <a:schemeClr val="bg2"/>
                    </a:solidFill>
                  </a:rPr>
                  <a:t>semi-discrete finite element equations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1" i="1" noProof="0" dirty="0" smtClean="0">
                          <a:latin typeface="Cambria Math" panose="02040503050406030204" pitchFamily="18" charset="0"/>
                        </a:rPr>
                        <m:t>𝑲𝒖</m:t>
                      </m:r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noProof="0" dirty="0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noProof="0" dirty="0"/>
              </a:p>
              <a:p>
                <a:r>
                  <a:rPr lang="de-DE" dirty="0"/>
                  <a:t>Solvable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integration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time, e.g., </a:t>
                </a:r>
                <a:r>
                  <a:rPr lang="de-DE" dirty="0" err="1">
                    <a:solidFill>
                      <a:schemeClr val="bg2"/>
                    </a:solidFill>
                  </a:rPr>
                  <a:t>central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difference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approximation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endParaRPr lang="de-DE" b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b="1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noProof="0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de-DE" b="0" i="0" noProof="0" dirty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1" i="1" noProof="0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de-DE" b="0" i="0" noProof="0" dirty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de-DE" b="0" i="0" noProof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1" i="1" noProof="0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de-DE" b="0" i="0" noProof="0" dirty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de-DE" b="1" i="1" noProof="0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1" i="1" noProof="0" dirty="0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noProof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b="0" i="0" noProof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/>
              </a:p>
              <a:p>
                <a:r>
                  <a:rPr lang="de-DE" b="0" noProof="0" dirty="0" err="1"/>
                  <a:t>Inserted</a:t>
                </a:r>
                <a:r>
                  <a:rPr lang="de-DE" b="0" noProof="0" dirty="0"/>
                  <a:t> in </a:t>
                </a:r>
                <a:r>
                  <a:rPr lang="de-DE" b="0" noProof="0" dirty="0" err="1"/>
                  <a:t>the</a:t>
                </a:r>
                <a:r>
                  <a:rPr lang="de-DE" b="0" noProof="0" dirty="0"/>
                  <a:t> finite </a:t>
                </a:r>
                <a:r>
                  <a:rPr lang="de-DE" b="0" noProof="0" dirty="0" err="1"/>
                  <a:t>element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equations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noProof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𝑲𝒖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DE" b="0" noProof="0" dirty="0"/>
              </a:p>
              <a:p>
                <a:r>
                  <a:rPr lang="de-DE" b="0" noProof="0" dirty="0" err="1"/>
                  <a:t>Rewritten</a:t>
                </a:r>
                <a:r>
                  <a:rPr lang="de-DE" b="0" noProof="0" dirty="0"/>
                  <a:t> in an </a:t>
                </a:r>
                <a:r>
                  <a:rPr lang="de-DE" b="0" noProof="0" dirty="0">
                    <a:solidFill>
                      <a:schemeClr val="bg2"/>
                    </a:solidFill>
                  </a:rPr>
                  <a:t>explicit</a:t>
                </a:r>
                <a:r>
                  <a:rPr lang="de-DE" b="0" noProof="0" dirty="0"/>
                  <a:t>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b="0" i="0" noProof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 b="0" i="0" noProof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de-DE" b="0" i="0" noProof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b="0" i="0" noProof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𝑴𝒖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e-DE" b="0" i="0" noProof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noProof="0" dirty="0"/>
              </a:p>
              <a:p>
                <a:r>
                  <a:rPr lang="de-DE" b="0" noProof="0" dirty="0" err="1"/>
                  <a:t>Compute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next</a:t>
                </a:r>
                <a:r>
                  <a:rPr lang="de-DE" b="0" noProof="0" dirty="0"/>
                  <a:t> time </a:t>
                </a:r>
                <a:r>
                  <a:rPr lang="de-DE" b="0" noProof="0" dirty="0" err="1"/>
                  <a:t>step</a:t>
                </a:r>
                <a:r>
                  <a:rPr lang="de-DE" b="0" noProof="0" dirty="0"/>
                  <a:t>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noProof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b="0" noProof="0" dirty="0"/>
                  <a:t> </a:t>
                </a:r>
                <a:r>
                  <a:rPr lang="de-DE" b="0" noProof="0" dirty="0" err="1"/>
                  <a:t>by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inverting</a:t>
                </a:r>
                <a:r>
                  <a:rPr lang="de-DE" b="0" noProof="0" dirty="0"/>
                  <a:t>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de-DE" b="1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603FFB-982F-FAB3-2FE8-BF647B30A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B18C78-A387-8662-9C04-268D5C88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6.2 Reduced Order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BED8-ACB8-CC27-A9AF-E1B6543585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85A9D-83EB-F61F-A540-786AFFA7ED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CF2C1B-7073-D0E4-2A91-022C72BF09CE}"/>
                  </a:ext>
                </a:extLst>
              </p:cNvPr>
              <p:cNvSpPr txBox="1"/>
              <p:nvPr/>
            </p:nvSpPr>
            <p:spPr>
              <a:xfrm>
                <a:off x="6037788" y="1131058"/>
                <a:ext cx="2406542" cy="4090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de-DE" sz="1200" b="1" i="1" noProof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1200" noProof="0" dirty="0">
                    <a:latin typeface="+mn-lt"/>
                  </a:rPr>
                  <a:t> is the mass matrix, </a:t>
                </a:r>
                <a14:m>
                  <m:oMath xmlns:m="http://schemas.openxmlformats.org/officeDocument/2006/math">
                    <m:r>
                      <a:rPr lang="de-DE" sz="1200" b="1" i="1" noProof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200" noProof="0" dirty="0">
                    <a:latin typeface="+mn-lt"/>
                  </a:rPr>
                  <a:t> is the stiffness matrix, </a:t>
                </a:r>
                <a14:m>
                  <m:oMath xmlns:m="http://schemas.openxmlformats.org/officeDocument/2006/math">
                    <m:r>
                      <a:rPr lang="de-DE" sz="1200" b="1" i="1" noProof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1200" noProof="0" dirty="0">
                    <a:latin typeface="+mn-lt"/>
                  </a:rPr>
                  <a:t> is the source vector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CF2C1B-7073-D0E4-2A91-022C72BF0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788" y="1131058"/>
                <a:ext cx="2406542" cy="409086"/>
              </a:xfrm>
              <a:prstGeom prst="rect">
                <a:avLst/>
              </a:prstGeom>
              <a:blipFill>
                <a:blip r:embed="rId3"/>
                <a:stretch>
                  <a:fillRect l="-3797" t="-7463" r="-5316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39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9982-8FC2-4B84-8AA3-E74BCCB6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2548BD2-2EA9-BA81-C347-63AD6F90DD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noProof="0" dirty="0"/>
                  <a:t>Fr</a:t>
                </a:r>
                <a:r>
                  <a:rPr lang="de-DE" dirty="0" err="1"/>
                  <a:t>om</a:t>
                </a:r>
                <a:r>
                  <a:rPr lang="de-DE" dirty="0"/>
                  <a:t> a </a:t>
                </a:r>
                <a:r>
                  <a:rPr lang="de-DE" dirty="0" err="1"/>
                  <a:t>snapshot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d>
                                <m:d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noProof="0" dirty="0"/>
              </a:p>
              <a:p>
                <a:r>
                  <a:rPr lang="en-US" dirty="0"/>
                  <a:t>A reduced basis is identified (with the </a:t>
                </a:r>
                <a:r>
                  <a:rPr lang="en-US" dirty="0">
                    <a:solidFill>
                      <a:schemeClr val="bg2"/>
                    </a:solidFill>
                  </a:rPr>
                  <a:t>truncated singular value decomposition</a:t>
                </a:r>
                <a:r>
                  <a:rPr lang="en-US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𝝍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noProof="0" dirty="0"/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Projection</a:t>
                </a:r>
                <a:r>
                  <a:rPr lang="en-US" dirty="0"/>
                  <a:t> of degrees of freedom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noProof="0" dirty="0"/>
                  <a:t> onto reduced basis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𝝍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  <a:p>
                <a:r>
                  <a:rPr lang="en-US" dirty="0"/>
                  <a:t>Insertion into the semi-discrete finite element equations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𝝍</m:t>
                      </m:r>
                      <m:acc>
                        <m:accPr>
                          <m:chr m:val="̈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1" i="1" noProof="0" dirty="0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de-DE" b="1" i="1" noProof="0" dirty="0" smtClean="0">
                          <a:latin typeface="Cambria Math" panose="02040503050406030204" pitchFamily="18" charset="0"/>
                        </a:rPr>
                        <m:t>𝝍</m:t>
                      </m:r>
                      <m:r>
                        <a:rPr lang="de-DE" b="1" i="1" noProof="0" dirty="0" smtClean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noProof="0" dirty="0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noProof="0" dirty="0"/>
              </a:p>
              <a:p>
                <a:r>
                  <a:rPr lang="de-DE" dirty="0" err="1"/>
                  <a:t>Pre-multiplication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de-DE" b="0" noProof="0" dirty="0"/>
                  <a:t> </a:t>
                </a:r>
                <a:r>
                  <a:rPr lang="de-DE" b="0" noProof="0" dirty="0" err="1"/>
                  <a:t>to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project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the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system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onto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the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reduced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space</a:t>
                </a:r>
                <a:r>
                  <a:rPr lang="de-DE" b="0" noProof="0" dirty="0"/>
                  <a:t> (</a:t>
                </a:r>
                <a:r>
                  <a:rPr lang="de-DE" b="0" noProof="0" dirty="0" err="1"/>
                  <a:t>to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reduce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number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of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equations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to</a:t>
                </a:r>
                <a:r>
                  <a:rPr lang="de-DE" b="0" noProof="0" dirty="0"/>
                  <a:t>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e-DE" b="0" noProof="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de-DE" b="1" i="1">
                          <a:latin typeface="Cambria Math" panose="02040503050406030204" pitchFamily="18" charset="0"/>
                        </a:rPr>
                        <m:t>𝝍</m:t>
                      </m:r>
                      <m:acc>
                        <m:accPr>
                          <m:chr m:val="̈"/>
                          <m:ctrlPr>
                            <a:rPr lang="de-DE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d>
                        <m:d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dirty="0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𝝍</m:t>
                      </m:r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dirty="0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1" i="1" dirty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recover</a:t>
                </a:r>
                <a:r>
                  <a:rPr lang="de-DE" dirty="0"/>
                  <a:t> </a:t>
                </a:r>
                <a:r>
                  <a:rPr lang="de-DE" dirty="0" err="1"/>
                  <a:t>full</a:t>
                </a:r>
                <a:r>
                  <a:rPr lang="de-DE" dirty="0"/>
                  <a:t>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b="1" dirty="0"/>
                  <a:t>Proper orthogonal </a:t>
                </a:r>
                <a:r>
                  <a:rPr lang="de-DE" b="1" dirty="0" err="1"/>
                  <a:t>decomposition</a:t>
                </a:r>
                <a:r>
                  <a:rPr lang="de-DE" dirty="0"/>
                  <a:t>: </a:t>
                </a:r>
                <a:r>
                  <a:rPr lang="de-DE" dirty="0" err="1"/>
                  <a:t>projection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solution</a:t>
                </a:r>
                <a:r>
                  <a:rPr lang="de-DE" dirty="0"/>
                  <a:t> (</a:t>
                </a:r>
                <a:r>
                  <a:rPr lang="de-DE" dirty="0" err="1"/>
                  <a:t>to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</a:t>
                </a:r>
                <a:r>
                  <a:rPr lang="de-DE" dirty="0"/>
                  <a:t>)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lower</a:t>
                </a:r>
                <a:r>
                  <a:rPr lang="de-DE" dirty="0"/>
                  <a:t>-dimensional </a:t>
                </a:r>
                <a:r>
                  <a:rPr lang="de-DE" dirty="0" err="1"/>
                  <a:t>subspace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/>
                    </a:solidFill>
                  </a:rPr>
                  <a:t>orthogonal</a:t>
                </a:r>
                <a:r>
                  <a:rPr lang="de-DE" dirty="0"/>
                  <a:t> </a:t>
                </a:r>
                <a:r>
                  <a:rPr lang="de-DE" dirty="0" err="1"/>
                  <a:t>basis</a:t>
                </a:r>
                <a:r>
                  <a:rPr lang="de-DE" dirty="0"/>
                  <a:t> </a:t>
                </a:r>
                <a:r>
                  <a:rPr lang="de-DE" dirty="0" err="1"/>
                  <a:t>functions</a:t>
                </a:r>
                <a:endParaRPr lang="de-DE" dirty="0"/>
              </a:p>
              <a:p>
                <a:endParaRPr lang="de-DE" b="0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2548BD2-2EA9-BA81-C347-63AD6F90D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5984145-BC03-DDE0-C1A6-FBF8D12D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6.2.2 Reduced Order Modeling with Finite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ACAF0-9F77-4D76-A3F8-5EF2A1E32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E65B0-4C82-3637-CA96-E52E6CCE39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A0363C-4720-AF90-247F-58086E5782AD}"/>
                  </a:ext>
                </a:extLst>
              </p:cNvPr>
              <p:cNvSpPr txBox="1"/>
              <p:nvPr/>
            </p:nvSpPr>
            <p:spPr>
              <a:xfrm>
                <a:off x="5858778" y="2611135"/>
                <a:ext cx="2420830" cy="19806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de-DE" sz="1200" b="0" i="1" noProof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200" noProof="0" dirty="0">
                    <a:latin typeface="+mn-lt"/>
                  </a:rPr>
                  <a:t> degrees of freedom with </a:t>
                </a:r>
                <a14:m>
                  <m:oMath xmlns:m="http://schemas.openxmlformats.org/officeDocument/2006/math">
                    <m:r>
                      <a:rPr lang="de-DE" sz="1200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noProof="0" dirty="0">
                    <a:latin typeface="+mn-lt"/>
                  </a:rPr>
                  <a:t> equations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A0363C-4720-AF90-247F-58086E578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778" y="2611135"/>
                <a:ext cx="2420830" cy="198068"/>
              </a:xfrm>
              <a:prstGeom prst="rect">
                <a:avLst/>
              </a:prstGeom>
              <a:blipFill>
                <a:blip r:embed="rId3"/>
                <a:stretch>
                  <a:fillRect l="-1511" t="-15152" r="-3778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8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C71EC-22A8-9032-7F18-1144604B6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98AA34-E1B9-FC22-7C97-144FB848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016"/>
          <a:stretch/>
        </p:blipFill>
        <p:spPr>
          <a:xfrm>
            <a:off x="311161" y="4246710"/>
            <a:ext cx="4270123" cy="638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775273-793F-1AA9-1DB6-9BF4B603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347"/>
          <a:stretch/>
        </p:blipFill>
        <p:spPr>
          <a:xfrm>
            <a:off x="4722694" y="4238809"/>
            <a:ext cx="4270123" cy="748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7F1E69C-841F-18B1-1C59-A92EAE4C29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Simulation of a cantilever beam with two-dimensional finite elements</a:t>
                </a:r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Full finite element simulation for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=5000</m:t>
                    </m:r>
                  </m:oMath>
                </a14:m>
                <a:r>
                  <a:rPr lang="en-US" noProof="0" dirty="0"/>
                  <a:t> timesteps with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=410</m:t>
                    </m:r>
                  </m:oMath>
                </a14:m>
                <a:r>
                  <a:rPr lang="en-US" noProof="0" dirty="0"/>
                  <a:t> degrees of freedom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Singular value decomposition on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noProof="0" dirty="0"/>
                  <a:t> to obtain reduced basis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𝝍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de-DE" b="1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noProof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</m:oMath>
                </a14:m>
                <a:endParaRPr lang="en-US" b="1" noProof="0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Identification of the first four mode shapes of an Euler-Bernoulli beam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noProof="0" smtClean="0">
                          <a:latin typeface="Cambria Math" panose="02040503050406030204" pitchFamily="18" charset="0"/>
                        </a:rPr>
                        <m:t>cosh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de-DE" b="0" i="1" noProof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sinh</m:t>
                          </m:r>
                          <m:d>
                            <m:d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7F1E69C-841F-18B1-1C59-A92EAE4C29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8C6D21-BE91-D1F8-DA6B-97073E41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6.2.3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5BDD5-3575-912B-54DE-FD84F4C40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ADED1-B653-E683-A474-CFCC373711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EE5CD-0C49-4DE6-2920-11CB7645B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817" y="1058092"/>
            <a:ext cx="3236366" cy="126362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E538CE3-D870-4D87-A1C4-137A4DCCF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938" y="2546978"/>
            <a:ext cx="4270123" cy="8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4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3BD72-8F19-A817-C6A7-A67540E12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2A4B9A-B6D3-B4BA-FE7F-F2D0FF7BA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noProof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noProof="0" dirty="0"/>
              </a:p>
              <a:p>
                <a:r>
                  <a:rPr lang="en-US" noProof="0" dirty="0"/>
                  <a:t>From the singular values, a truncation level of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noProof="0" dirty="0"/>
                  <a:t> is selected (reducing the system from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410×410</m:t>
                    </m:r>
                  </m:oMath>
                </a14:m>
                <a:r>
                  <a:rPr lang="en-US" noProof="0" dirty="0"/>
                  <a:t> to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noProof="0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22A4B9A-B6D3-B4BA-FE7F-F2D0FF7BA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D6AFF0-20A5-C882-DA98-134EF728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6.2.3 Cantilever Beam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4139B-2FAE-1CC9-4039-E8560858D2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797A2-1E14-B7E0-181C-4EB8A0D9F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B9FBF-9BE2-EF49-F5CA-B0643A91F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331" y="238539"/>
            <a:ext cx="2319338" cy="182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7DFFC-34F0-2F59-D2A0-08A8B117D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1" y="2283110"/>
            <a:ext cx="5731669" cy="2185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6B8A9C-97DD-95F9-C406-0920D7736B28}"/>
                  </a:ext>
                </a:extLst>
              </p:cNvPr>
              <p:cNvSpPr txBox="1"/>
              <p:nvPr/>
            </p:nvSpPr>
            <p:spPr>
              <a:xfrm>
                <a:off x="434935" y="4399540"/>
                <a:ext cx="2656561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Measurement </a:t>
                </a:r>
                <a:r>
                  <a:rPr lang="de-DE" sz="1400" dirty="0" err="1">
                    <a:latin typeface="+mn-lt"/>
                  </a:rPr>
                  <a:t>for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snapshot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matrix</a:t>
                </a:r>
                <a:r>
                  <a:rPr lang="de-DE" sz="1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sz="1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6B8A9C-97DD-95F9-C406-0920D7736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35" y="4399540"/>
                <a:ext cx="2656561" cy="231025"/>
              </a:xfrm>
              <a:prstGeom prst="rect">
                <a:avLst/>
              </a:prstGeom>
              <a:blipFill>
                <a:blip r:embed="rId5"/>
                <a:stretch>
                  <a:fillRect l="-4128" t="-18421" r="-1376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D290452-4DF4-37DE-D47F-FB019E0AB1D5}"/>
              </a:ext>
            </a:extLst>
          </p:cNvPr>
          <p:cNvSpPr txBox="1"/>
          <p:nvPr/>
        </p:nvSpPr>
        <p:spPr>
          <a:xfrm>
            <a:off x="3510043" y="4399540"/>
            <a:ext cx="2728247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Simulation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reduced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order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model</a:t>
            </a:r>
            <a:endParaRPr lang="en-US" sz="1400" dirty="0" err="1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01894D-863D-D983-2CA3-1664F5418297}"/>
                  </a:ext>
                </a:extLst>
              </p:cNvPr>
              <p:cNvSpPr txBox="1"/>
              <p:nvPr/>
            </p:nvSpPr>
            <p:spPr>
              <a:xfrm>
                <a:off x="6145418" y="3171763"/>
                <a:ext cx="2802890" cy="407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noProof="0" dirty="0">
                    <a:latin typeface="+mn-lt"/>
                  </a:rPr>
                  <a:t>Full </a:t>
                </a:r>
                <a:r>
                  <a:rPr lang="de-DE" sz="1200" noProof="0" dirty="0" err="1">
                    <a:latin typeface="+mn-lt"/>
                  </a:rPr>
                  <a:t>system</a:t>
                </a:r>
                <a:r>
                  <a:rPr lang="de-DE" sz="12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2.87⋅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1200" noProof="0" dirty="0">
                    <a:latin typeface="+mn-lt"/>
                  </a:rPr>
                  <a:t> s per time step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Reduced system: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1.65⋅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1200" noProof="0" dirty="0">
                    <a:latin typeface="+mn-lt"/>
                  </a:rPr>
                  <a:t> s per time step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01894D-863D-D983-2CA3-1664F5418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418" y="3171763"/>
                <a:ext cx="2802890" cy="407997"/>
              </a:xfrm>
              <a:prstGeom prst="rect">
                <a:avLst/>
              </a:prstGeom>
              <a:blipFill>
                <a:blip r:embed="rId6"/>
                <a:stretch>
                  <a:fillRect l="-3261" t="-7463" r="-1304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09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AA2FF-4C2D-D5A7-DEAC-8E02826C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F1BDD7-4E9A-A49E-2AED-BFB87FC03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E.24 </a:t>
            </a:r>
            <a:r>
              <a:rPr lang="de-DE" dirty="0" err="1"/>
              <a:t>Reduced</a:t>
            </a:r>
            <a:r>
              <a:rPr lang="de-DE" dirty="0"/>
              <a:t> Order Models </a:t>
            </a:r>
            <a:r>
              <a:rPr lang="de-DE" dirty="0" err="1"/>
              <a:t>with</a:t>
            </a:r>
            <a:r>
              <a:rPr lang="de-DE" dirty="0"/>
              <a:t> Finite Elements (C)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Modify a finite </a:t>
            </a:r>
            <a:r>
              <a:rPr lang="de-DE" dirty="0" err="1"/>
              <a:t>element</a:t>
            </a:r>
            <a:r>
              <a:rPr lang="de-DE" dirty="0"/>
              <a:t>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incorporate</a:t>
            </a:r>
            <a:r>
              <a:rPr lang="de-DE" dirty="0"/>
              <a:t> a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 After </a:t>
            </a:r>
            <a:r>
              <a:rPr lang="de-DE" dirty="0" err="1"/>
              <a:t>collecting</a:t>
            </a:r>
            <a:r>
              <a:rPr lang="de-DE" dirty="0"/>
              <a:t> a </a:t>
            </a:r>
            <a:r>
              <a:rPr lang="de-DE" dirty="0" err="1"/>
              <a:t>snapshot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and </a:t>
            </a:r>
            <a:r>
              <a:rPr lang="de-DE" dirty="0" err="1"/>
              <a:t>performing</a:t>
            </a:r>
            <a:r>
              <a:rPr lang="de-DE" dirty="0"/>
              <a:t> a </a:t>
            </a:r>
            <a:r>
              <a:rPr lang="de-DE" dirty="0" err="1"/>
              <a:t>singular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equations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1FB186-0124-CC70-8C3C-C76C3926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D526F-4C3C-85A5-4BA7-CC6339B80B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BF44A-081A-D5CB-D999-E8D9B76C28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247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09694-8DDA-CFF0-5363-F552E6B5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C0979C-6045-A27A-10BD-F6C74867C4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SINDy</a:t>
                </a:r>
                <a:r>
                  <a:rPr lang="en-US" noProof="0" dirty="0"/>
                  <a:t>: Sparse Identification of Non-Linear Dynamical Systems</a:t>
                </a:r>
              </a:p>
              <a:p>
                <a:endParaRPr lang="en-US" noProof="0" dirty="0"/>
              </a:p>
              <a:p>
                <a:r>
                  <a:rPr lang="en-US" dirty="0"/>
                  <a:t>The goal of </a:t>
                </a:r>
                <a:r>
                  <a:rPr lang="en-US" dirty="0" err="1"/>
                  <a:t>SINDy</a:t>
                </a:r>
                <a:r>
                  <a:rPr lang="en-US" dirty="0"/>
                  <a:t> is the discovery of sparse dynamical system models</a:t>
                </a:r>
                <a:br>
                  <a:rPr lang="en-US" dirty="0"/>
                </a:br>
                <a:r>
                  <a:rPr lang="en-US" dirty="0"/>
                  <a:t>described by </a:t>
                </a:r>
                <a:r>
                  <a:rPr lang="en-US" dirty="0">
                    <a:solidFill>
                      <a:schemeClr val="bg2"/>
                    </a:solidFill>
                  </a:rPr>
                  <a:t>systems of differential equations </a:t>
                </a:r>
                <a:r>
                  <a:rPr lang="en-US" dirty="0"/>
                  <a:t>of the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C0979C-6045-A27A-10BD-F6C74867C4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2467D5-DD13-80DF-427F-6A7B0A9F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 </a:t>
            </a:r>
            <a:r>
              <a:rPr lang="en-US" noProof="0" dirty="0" err="1"/>
              <a:t>SINDy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DB55B-DECF-5A1D-EF32-FA36ECEBF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6F6B9-E33E-E9E8-2F15-4FA2E6B124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3A796-A8F4-2FD2-5090-243877C74A8F}"/>
              </a:ext>
            </a:extLst>
          </p:cNvPr>
          <p:cNvSpPr txBox="1"/>
          <p:nvPr/>
        </p:nvSpPr>
        <p:spPr>
          <a:xfrm>
            <a:off x="5093495" y="487551"/>
            <a:ext cx="4050505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solidFill>
                  <a:schemeClr val="accent2"/>
                </a:solidFill>
                <a:latin typeface="+mn-lt"/>
              </a:rPr>
              <a:t>Discovering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governing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equations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from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data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: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Sparse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identification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of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nonlinear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dynamical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systems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Brunton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et al. 2015</a:t>
            </a:r>
            <a:endParaRPr lang="en-US" sz="1200" dirty="0" err="1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760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5AF3-FD7C-9ED7-D42F-7413417FA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7A20A-5598-20A6-DF7D-502020F69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1. Sample temporal snapshots of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noProof="0" dirty="0"/>
                  <a:t> and its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first temporal derivative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b="1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de-DE" b="0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in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snapshot matrices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noProof="0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de-DE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de-DE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r>
                                  <a:rPr lang="de-DE" b="1" i="1" noProof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de-DE" b="1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acc>
                                  <m:accPr>
                                    <m:chr m:val="̇"/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acc>
                                  <m:accPr>
                                    <m:chr m:val="̇"/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  <m:e>
                                <m:acc>
                                  <m:accPr>
                                    <m:chr m:val="̇"/>
                                    <m:ctrlP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noProof="0" dirty="0"/>
              </a:p>
              <a:p>
                <a:r>
                  <a:rPr lang="en-US" dirty="0"/>
                  <a:t>2. Select a library of </a:t>
                </a:r>
                <a:r>
                  <a:rPr lang="en-US" dirty="0">
                    <a:solidFill>
                      <a:schemeClr val="bg2"/>
                    </a:solidFill>
                  </a:rPr>
                  <a:t>candidate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noProof="0" dirty="0"/>
                  <a:t> for the sparse regression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da-DK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noProof="0" dirty="0"/>
              </a:p>
              <a:p>
                <a:r>
                  <a:rPr lang="en-US" dirty="0"/>
                  <a:t>3. The </a:t>
                </a:r>
                <a:r>
                  <a:rPr lang="en-US" dirty="0">
                    <a:solidFill>
                      <a:schemeClr val="bg2"/>
                    </a:solidFill>
                  </a:rPr>
                  <a:t>sparse regression </a:t>
                </a:r>
                <a:r>
                  <a:rPr lang="en-US" dirty="0"/>
                  <a:t>problem with sparse regression coefficients 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𝜩</m:t>
                    </m:r>
                  </m:oMath>
                </a14:m>
                <a:endParaRPr lang="en-US" b="1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b="1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0" noProof="0" dirty="0" smtClean="0">
                          <a:latin typeface="Cambria Math" panose="02040503050406030204" pitchFamily="18" charset="0"/>
                        </a:rPr>
                        <m:t>𝚯</m:t>
                      </m:r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noProof="0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de-DE" b="1" i="0" noProof="0" dirty="0" smtClean="0">
                          <a:latin typeface="Cambria Math" panose="02040503050406030204" pitchFamily="18" charset="0"/>
                        </a:rPr>
                        <m:t>𝚵</m:t>
                      </m:r>
                    </m:oMath>
                  </m:oMathPara>
                </a14:m>
                <a:endParaRPr lang="de-DE" b="1" noProof="0" dirty="0"/>
              </a:p>
              <a:p>
                <a:r>
                  <a:rPr lang="en-US" noProof="0" dirty="0"/>
                  <a:t>4. Compute the sparse regression coefficients </a:t>
                </a:r>
                <a14:m>
                  <m:oMath xmlns:m="http://schemas.openxmlformats.org/officeDocument/2006/math">
                    <m:r>
                      <a:rPr lang="de-DE" b="1" i="0" noProof="0" smtClean="0">
                        <a:latin typeface="Cambria Math" panose="02040503050406030204" pitchFamily="18" charset="0"/>
                      </a:rPr>
                      <m:t>𝚵</m:t>
                    </m:r>
                  </m:oMath>
                </a14:m>
                <a:r>
                  <a:rPr lang="en-US" noProof="0" dirty="0"/>
                  <a:t> with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Sequential </a:t>
                </a:r>
                <a:r>
                  <a:rPr lang="en-US" dirty="0" err="1">
                    <a:solidFill>
                      <a:schemeClr val="bg2"/>
                    </a:solidFill>
                  </a:rPr>
                  <a:t>thresholded</a:t>
                </a:r>
                <a:r>
                  <a:rPr lang="en-US" dirty="0">
                    <a:solidFill>
                      <a:schemeClr val="bg2"/>
                    </a:solidFill>
                  </a:rPr>
                  <a:t> least squares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(or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Lasso</a:t>
                </a:r>
                <a:r>
                  <a:rPr lang="en-US" noProof="0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CA7A20A-5598-20A6-DF7D-502020F69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1ED6BAF-DB6A-77EC-CC32-243FB2AB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 </a:t>
            </a:r>
            <a:r>
              <a:rPr lang="en-US" noProof="0" dirty="0" err="1"/>
              <a:t>SINDy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74AB2-6B33-BEC6-9DDF-0E0E51774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4E97B-CB7B-19AA-943F-243377CBB0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4A0E91-661E-E3ED-0CC5-4F28DAEDEB02}"/>
                  </a:ext>
                </a:extLst>
              </p:cNvPr>
              <p:cNvSpPr txBox="1"/>
              <p:nvPr/>
            </p:nvSpPr>
            <p:spPr>
              <a:xfrm>
                <a:off x="6309726" y="1400113"/>
                <a:ext cx="2791413" cy="4090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noProof="0" dirty="0">
                    <a:latin typeface="+mn-lt"/>
                  </a:rPr>
                  <a:t>If </a:t>
                </a:r>
                <a:r>
                  <a:rPr lang="de-DE" sz="1200" noProof="0" dirty="0" err="1">
                    <a:latin typeface="+mn-lt"/>
                  </a:rPr>
                  <a:t>the</a:t>
                </a:r>
                <a:r>
                  <a:rPr lang="de-DE" sz="1200" noProof="0" dirty="0">
                    <a:latin typeface="+mn-lt"/>
                  </a:rPr>
                  <a:t> temporal derivatives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200" b="1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200" b="1" i="1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de-DE" sz="1200" b="0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noProof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1200" b="0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noProof="0" dirty="0">
                    <a:latin typeface="+mn-lt"/>
                  </a:rPr>
                  <a:t> are unavailable, numerical schemes can be used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4A0E91-661E-E3ED-0CC5-4F28DAEDE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726" y="1400113"/>
                <a:ext cx="2791413" cy="409086"/>
              </a:xfrm>
              <a:prstGeom prst="rect">
                <a:avLst/>
              </a:prstGeom>
              <a:blipFill>
                <a:blip r:embed="rId3"/>
                <a:stretch>
                  <a:fillRect l="-3275" t="-7463" r="-1528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AF3EB3-C39F-0470-F159-890A4A38099B}"/>
                  </a:ext>
                </a:extLst>
              </p:cNvPr>
              <p:cNvSpPr txBox="1"/>
              <p:nvPr/>
            </p:nvSpPr>
            <p:spPr>
              <a:xfrm>
                <a:off x="1375775" y="4292219"/>
                <a:ext cx="3231943" cy="19736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noProof="0" dirty="0">
                    <a:latin typeface="+mn-lt"/>
                  </a:rPr>
                  <a:t>Least </a:t>
                </a:r>
                <a:r>
                  <a:rPr lang="de-DE" sz="1200" noProof="0" dirty="0" err="1">
                    <a:latin typeface="+mn-lt"/>
                  </a:rPr>
                  <a:t>squares</a:t>
                </a:r>
                <a:r>
                  <a:rPr lang="de-DE" sz="1200" noProof="0" dirty="0">
                    <a:latin typeface="+mn-lt"/>
                  </a:rPr>
                  <a:t> </a:t>
                </a:r>
                <a:r>
                  <a:rPr lang="de-DE" sz="1200" noProof="0" dirty="0" err="1">
                    <a:latin typeface="+mn-lt"/>
                  </a:rPr>
                  <a:t>with</a:t>
                </a:r>
                <a:r>
                  <a:rPr lang="de-DE" sz="1200" noProof="0" dirty="0">
                    <a:latin typeface="+mn-lt"/>
                  </a:rPr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de-DE" sz="12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200" noProof="0" dirty="0">
                    <a:latin typeface="+mn-lt"/>
                  </a:rPr>
                  <a:t> penalty to promote sparsity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AF3EB3-C39F-0470-F159-890A4A380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775" y="4292219"/>
                <a:ext cx="3231943" cy="197362"/>
              </a:xfrm>
              <a:prstGeom prst="rect">
                <a:avLst/>
              </a:prstGeom>
              <a:blipFill>
                <a:blip r:embed="rId4"/>
                <a:stretch>
                  <a:fillRect l="-3019" t="-15625" r="-1321" b="-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E0FE3-3698-707D-0C6D-F0C45956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8F0AF5-3315-0EE4-091B-6EC774AB5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The regression is solved iteratively with least squares. In each iteration the coefficients smaller </a:t>
                </a:r>
                <a:r>
                  <a:rPr lang="en-US" noProof="0" dirty="0" err="1"/>
                  <a:t>tha</a:t>
                </a:r>
                <a:r>
                  <a:rPr lang="en-US" dirty="0"/>
                  <a:t>n a </a:t>
                </a:r>
                <a:r>
                  <a:rPr lang="en-US" dirty="0">
                    <a:solidFill>
                      <a:schemeClr val="bg2"/>
                    </a:solidFill>
                  </a:rPr>
                  <a:t>threshold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noProof="0" dirty="0"/>
                  <a:t> are set to zero. This results in a sparse coefficient matrix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C8F0AF5-3315-0EE4-091B-6EC774AB5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r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4FB58CC-5653-AAEC-2A57-D7E4C52F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 </a:t>
            </a:r>
            <a:r>
              <a:rPr lang="en-US" noProof="0" dirty="0" err="1"/>
              <a:t>SINDy</a:t>
            </a:r>
            <a:r>
              <a:rPr lang="en-US" noProof="0" dirty="0"/>
              <a:t> – Sequential </a:t>
            </a:r>
            <a:r>
              <a:rPr lang="en-US" noProof="0" dirty="0" err="1"/>
              <a:t>Thresholded</a:t>
            </a:r>
            <a:r>
              <a:rPr lang="en-US" noProof="0" dirty="0"/>
              <a:t> Least Squares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D98D-FEC0-80EB-3BF4-2C28FCFFB1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C2610-EF17-5086-8D34-879056D069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C0543-EF08-2FAB-780C-A54F7BB42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0099" y="1280983"/>
            <a:ext cx="4983802" cy="364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D2E3-62FA-3ED3-4505-52F53D00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bg2"/>
                </a:solidFill>
              </a:rPr>
              <a:t>5 Advanced Physics-Informed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6.1.1 Singular Value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6.2 Reduced Order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6.3 Sparse Identification of Non-Linear Dynamical Systems – </a:t>
            </a:r>
            <a:r>
              <a:rPr lang="en-US" noProof="0" dirty="0" err="1"/>
              <a:t>SINDy</a:t>
            </a: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6.4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6.5 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bg2"/>
                </a:solidFill>
              </a:rPr>
              <a:t>7 Material Modeling with 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F6F85-170B-A30E-33B7-C2E6A5DD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A654-E2B3-96C9-445E-07E4B5ABC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75BC-0336-09DB-12FD-989D41FC2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3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81D59-6B35-4D31-D2A9-A274680B6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12405B-DE5E-1045-CB87-616888FC8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A system of differential equations is given 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  <a:p>
                <a:r>
                  <a:rPr lang="en-US" dirty="0"/>
                  <a:t>With the initial conditions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de-DE" b="0" noProof="0" dirty="0"/>
              </a:p>
              <a:p>
                <a:r>
                  <a:rPr lang="de-DE" b="0" noProof="0" dirty="0"/>
                  <a:t>And </a:t>
                </a:r>
                <a:r>
                  <a:rPr lang="de-DE" b="0" noProof="0" dirty="0" err="1"/>
                  <a:t>with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the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solution</a:t>
                </a:r>
                <a:endParaRPr lang="de-DE" b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noProof="0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1" noProof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noProof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noProof="0" dirty="0"/>
              </a:p>
              <a:p>
                <a:r>
                  <a:rPr lang="de-DE" b="0" noProof="0" dirty="0"/>
                  <a:t>The </a:t>
                </a:r>
                <a:r>
                  <a:rPr lang="de-DE" b="0" noProof="0" dirty="0" err="1"/>
                  <a:t>goal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of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SINDy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is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to</a:t>
                </a:r>
                <a:r>
                  <a:rPr lang="de-DE" b="0" noProof="0" dirty="0"/>
                  <a:t> find </a:t>
                </a:r>
                <a:r>
                  <a:rPr lang="de-DE" b="0" noProof="0" dirty="0" err="1"/>
                  <a:t>the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underlying</a:t>
                </a:r>
                <a:r>
                  <a:rPr lang="de-DE" b="0" noProof="0" dirty="0"/>
                  <a:t> differential </a:t>
                </a:r>
                <a:r>
                  <a:rPr lang="de-DE" b="0" noProof="0" dirty="0" err="1"/>
                  <a:t>equation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with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snapshots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of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the</a:t>
                </a:r>
                <a:r>
                  <a:rPr lang="de-DE" b="0" noProof="0" dirty="0"/>
                  <a:t> </a:t>
                </a:r>
                <a:r>
                  <a:rPr lang="de-DE" b="0" noProof="0" dirty="0" err="1"/>
                  <a:t>solution</a:t>
                </a:r>
                <a:r>
                  <a:rPr lang="de-DE" b="0" noProof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de-DE" b="0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12405B-DE5E-1045-CB87-616888FC8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F81024-3C0C-41B9-B9A7-331FE454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6.3.1 Learning a Differential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68F48-5674-76D4-71D0-A663854564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1BF3D-9D06-1CF8-44A6-85B6163A3B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066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1F25-85CE-1D29-D079-B08A93F49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B29C5C-19A5-6494-CB1B-806596931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1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𝒙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𝑡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  <a:ea typeface="DejaVu Sans Mono" panose="020B0604020202020204" charset="0"/>
                                          <a:cs typeface="DejaVu Sans Mono" panose="020B060402020202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  <a:ea typeface="DejaVu Sans Mono" panose="020B0604020202020204" charset="0"/>
                                          <a:cs typeface="DejaVu Sans Mono" panose="020B060402020202020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a-DK" i="1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da-DK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da-DK" i="1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da-DK" i="1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a-DK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  <a:ea typeface="DejaVu Sans Mono" panose="020B0604020202020204" charset="0"/>
                                          <a:cs typeface="DejaVu Sans Mono" panose="020B060402020202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  <a:ea typeface="DejaVu Sans Mono" panose="020B0604020202020204" charset="0"/>
                                          <a:cs typeface="DejaVu Sans Mono" panose="020B060402020202020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a-DK" dirty="0">
                  <a:latin typeface="+mj-lt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Snapshots </a:t>
                </a:r>
                <a:r>
                  <a:rPr lang="da-DK" dirty="0" err="1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collected</a:t>
                </a:r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da-DK" b="1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𝒕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=[0,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ea typeface="DejaVu Sans Mono" panose="020B0604020202020204" charset="0"/>
                            <a:cs typeface="DejaVu Sans Mono" panose="020B0604020202020204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ea typeface="DejaVu Sans Mono" panose="020B0604020202020204" charset="0"/>
                            <a:cs typeface="DejaVu Sans Mono" panose="020B0604020202020204" charset="0"/>
                          </a:rPr>
                          <m:t>𝜋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  <a:ea typeface="DejaVu Sans Mono" panose="020B0604020202020204" charset="0"/>
                            <a:cs typeface="DejaVu Sans Mono" panose="020B0604020202020204" charset="0"/>
                          </a:rPr>
                          <m:t>2</m:t>
                        </m:r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,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𝜋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,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  <a:ea typeface="DejaVu Sans Mono" panose="020B0604020202020204" charset="0"/>
                            <a:cs typeface="DejaVu Sans Mono" panose="020B0604020202020204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  <a:ea typeface="DejaVu Sans Mono" panose="020B0604020202020204" charset="0"/>
                            <a:cs typeface="DejaVu Sans Mono" panose="020B0604020202020204" charset="0"/>
                          </a:rPr>
                          <m:t>3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  <a:ea typeface="DejaVu Sans Mono" panose="020B0604020202020204" charset="0"/>
                            <a:cs typeface="DejaVu Sans Mono" panose="020B0604020202020204" charset="0"/>
                          </a:rPr>
                          <m:t>4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DejaVu Sans Mono" panose="020B0604020202020204" charset="0"/>
                            <a:cs typeface="DejaVu Sans Mono" panose="020B0604020202020204" charset="0"/>
                          </a:rPr>
                          <m:t>𝜋</m:t>
                        </m:r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,2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𝜋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]</m:t>
                    </m:r>
                  </m:oMath>
                </a14:m>
                <a:endParaRPr lang="da-DK" dirty="0">
                  <a:latin typeface="+mj-lt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1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𝑿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da-DK" b="1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accPr>
                        <m:e>
                          <m:r>
                            <a:rPr lang="da-DK" b="1" i="1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𝑿</m:t>
                          </m:r>
                        </m:e>
                      </m:acc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i="1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</m:t>
                                </m:r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r>
                  <a:rPr lang="da-DK" dirty="0" err="1">
                    <a:ea typeface="DejaVu Sans Mono" panose="020B0604020202020204" charset="0"/>
                    <a:cs typeface="DejaVu Sans Mono" panose="020B0604020202020204" charset="0"/>
                  </a:rPr>
                  <a:t>Selected</a:t>
                </a:r>
                <a:r>
                  <a:rPr lang="da-DK" dirty="0">
                    <a:ea typeface="DejaVu Sans Mono" panose="020B0604020202020204" charset="0"/>
                    <a:cs typeface="DejaVu Sans Mono" panose="020B0604020202020204" charset="0"/>
                  </a:rPr>
                  <a:t> </a:t>
                </a:r>
                <a:r>
                  <a:rPr lang="da-DK" dirty="0" err="1">
                    <a:ea typeface="DejaVu Sans Mono" panose="020B0604020202020204" charset="0"/>
                    <a:cs typeface="DejaVu Sans Mono" panose="020B0604020202020204" charset="0"/>
                  </a:rPr>
                  <a:t>candidate</a:t>
                </a:r>
                <a:r>
                  <a:rPr lang="da-DK" dirty="0">
                    <a:ea typeface="DejaVu Sans Mono" panose="020B0604020202020204" charset="0"/>
                    <a:cs typeface="DejaVu Sans Mono" panose="020B0604020202020204" charset="0"/>
                  </a:rPr>
                  <a:t> </a:t>
                </a:r>
                <a:r>
                  <a:rPr lang="da-DK" dirty="0" err="1">
                    <a:ea typeface="DejaVu Sans Mono" panose="020B0604020202020204" charset="0"/>
                    <a:cs typeface="DejaVu Sans Mono" panose="020B0604020202020204" charset="0"/>
                  </a:rPr>
                  <a:t>functions</a:t>
                </a:r>
                <a:r>
                  <a:rPr lang="da-DK" dirty="0">
                    <a:ea typeface="DejaVu Sans Mono" panose="020B0604020202020204" charset="0"/>
                    <a:cs typeface="DejaVu Sans Mono" panose="020B0604020202020204" charset="0"/>
                  </a:rPr>
                  <a:t> and the </a:t>
                </a:r>
                <a:r>
                  <a:rPr lang="da-DK" dirty="0" err="1">
                    <a:ea typeface="DejaVu Sans Mono" panose="020B0604020202020204" charset="0"/>
                    <a:cs typeface="DejaVu Sans Mono" panose="020B0604020202020204" charset="0"/>
                  </a:rPr>
                  <a:t>corresponding</a:t>
                </a:r>
                <a:r>
                  <a:rPr lang="da-DK" dirty="0">
                    <a:ea typeface="DejaVu Sans Mono" panose="020B0604020202020204" charset="0"/>
                    <a:cs typeface="DejaVu Sans Mono" panose="020B0604020202020204" charset="0"/>
                  </a:rPr>
                  <a:t> matrix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1, 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,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2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, </m:t>
                      </m:r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2</m:t>
                          </m:r>
                        </m:sup>
                      </m:sSubSup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, </m:t>
                      </m:r>
                      <m:sSubSup>
                        <m:sSub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2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2</m:t>
                          </m:r>
                        </m:sup>
                      </m:sSubSup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, </m:t>
                      </m:r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𝑥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a-DK" dirty="0">
                  <a:latin typeface="+mj-lt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1" i="0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𝚯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>
                  <a:latin typeface="+mj-lt"/>
                  <a:ea typeface="DejaVu Sans Mono" panose="020B0604020202020204" charset="0"/>
                  <a:cs typeface="DejaVu Sans Mono" panose="020B0604020202020204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1B29C5C-19A5-6494-CB1B-806596931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758DB07-94F5-9E2B-6276-E0D73A95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6.3.1 Learning a Differential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42479-E9B7-824C-9755-B846B2F90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3C43-7108-7BFC-8EBE-6CE9C64339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0FAEF-9D78-B729-CECD-763B0D848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AB66E9-937D-6363-986A-236DFE327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1" i="0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𝚯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a-DK" b="0" i="1" smtClean="0">
                                                <a:latin typeface="Cambria Math" panose="02040503050406030204" pitchFamily="18" charset="0"/>
                                                <a:ea typeface="DejaVu Sans Mono" panose="020B0604020202020204" charset="0"/>
                                                <a:cs typeface="DejaVu Sans Mono" panose="020B0604020202020204" charset="0"/>
                                              </a:rPr>
                                              <m:t>5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  <a:ea typeface="DejaVu Sans Mono" panose="020B0604020202020204" charset="0"/>
                                            <a:cs typeface="DejaVu Sans Mono" panose="020B0604020202020204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  <a:ea typeface="DejaVu Sans Mono" panose="020B0604020202020204" charset="0"/>
                                        <a:cs typeface="DejaVu Sans Mono" panose="020B0604020202020204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>
                  <a:latin typeface="+mj-lt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r>
                  <a:rPr lang="da-DK" dirty="0" err="1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Sparse</a:t>
                </a:r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regression problem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a-DK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da-DK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b="1" i="0" smtClean="0">
                        <a:latin typeface="Cambria Math" panose="02040503050406030204" pitchFamily="18" charset="0"/>
                      </a:rPr>
                      <m:t>𝚯</m:t>
                    </m:r>
                    <m:d>
                      <m:dPr>
                        <m:ctrlPr>
                          <a:rPr lang="da-DK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da-DK" b="1" i="0" smtClean="0">
                        <a:latin typeface="Cambria Math" panose="02040503050406030204" pitchFamily="18" charset="0"/>
                      </a:rPr>
                      <m:t>𝚵</m:t>
                    </m:r>
                  </m:oMath>
                </a14:m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</a:t>
                </a:r>
                <a:r>
                  <a:rPr lang="da-DK" dirty="0" err="1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solved</a:t>
                </a:r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with </a:t>
                </a:r>
                <a:r>
                  <a:rPr lang="da-DK" dirty="0" err="1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sequential</a:t>
                </a:r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</a:t>
                </a:r>
                <a:r>
                  <a:rPr lang="da-DK" dirty="0" err="1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thresholded</a:t>
                </a:r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</a:t>
                </a:r>
                <a:r>
                  <a:rPr lang="da-DK" dirty="0" err="1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least</a:t>
                </a:r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</a:t>
                </a:r>
                <a:r>
                  <a:rPr lang="da-DK" dirty="0" err="1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squares</a:t>
                </a:r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𝑡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DejaVu Sans Mono" panose="020B0604020202020204" charset="0"/>
                        <a:cs typeface="DejaVu Sans Mono" panose="020B0604020202020204" charset="0"/>
                      </a:rPr>
                      <m:t>=0.01</m:t>
                    </m:r>
                  </m:oMath>
                </a14:m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</a:t>
                </a:r>
              </a:p>
              <a:p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Initial </a:t>
                </a:r>
                <a:r>
                  <a:rPr lang="da-DK" dirty="0" err="1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least</a:t>
                </a:r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</a:t>
                </a:r>
                <a:r>
                  <a:rPr lang="da-DK" dirty="0" err="1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squares</a:t>
                </a:r>
                <a:r>
                  <a:rPr lang="da-DK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 regression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1" i="0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𝚵</m:t>
                      </m:r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b="1" i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𝚯</m:t>
                                  </m:r>
                                </m:e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da-DK" b="1" i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𝚯</m:t>
                              </m:r>
                            </m:e>
                          </m:d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pPr>
                        <m:e>
                          <m:r>
                            <a:rPr lang="da-DK" b="1" i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𝚯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da-DK" b="1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acc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𝑿</m:t>
                          </m:r>
                        </m:e>
                      </m:acc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5.98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𝑒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−3.93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𝑒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−15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6.56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𝑒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3.84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𝑒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−15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−2.35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𝑒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−1.06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𝑒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−15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2.19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𝑒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−15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1.81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𝑒</m:t>
                                </m:r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→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  <a:ea typeface="DejaVu Sans Mono" panose="020B0604020202020204" charset="0"/>
                                    <a:cs typeface="DejaVu Sans Mono" panose="020B060402020202020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>
                  <a:latin typeface="+mj-lt"/>
                  <a:ea typeface="DejaVu Sans Mono" panose="020B0604020202020204" charset="0"/>
                  <a:cs typeface="DejaVu Sans Mono" panose="020B0604020202020204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1AB66E9-937D-6363-986A-236DFE327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AB2335D-87BD-F442-C798-0F6E07C0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6.3.1 Learning a Differential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CE4C-298B-623B-C745-7C57A903DD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0CB91-C7CC-3362-10B7-0040BDF97B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81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2749B-31DF-EE04-B383-080F61358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7886F5-6F90-5768-06A3-D1C53987E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Recovered system</a:t>
                </a:r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dirty="0"/>
                  <a:t>Original system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7886F5-6F90-5768-06A3-D1C53987E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40013C-CA8C-F39E-FB73-7D69C53A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6.3.1 Learning a Differential Equation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2623D-8102-1DF3-2516-66C769977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F33FA-04B9-078A-6FE3-2745A1AD5D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22D62-E961-46C6-8CC3-66FC8644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74" y="825690"/>
            <a:ext cx="2090336" cy="2050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DA798-87C0-D462-86C8-DEC02CBB5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88106"/>
            <a:ext cx="3228975" cy="26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17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AF7A8-DBB4-2935-455F-50B4FCE6B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9554948-43D8-3C87-D648-56F4A09C3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A two degree of freedom mass-spring-damper model</a:t>
                </a:r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r>
                  <a:rPr lang="en-US" dirty="0"/>
                  <a:t>Governing equations obtained from equilibrium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noProof="0" dirty="0"/>
              </a:p>
              <a:p>
                <a:r>
                  <a:rPr lang="en-US" noProof="0" dirty="0"/>
                  <a:t>And initial conditions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9554948-43D8-3C87-D648-56F4A09C3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289E8FA-DD9E-9262-6B56-61D880D6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6.3.2 Structural Dynamics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6C718-6619-40B4-8539-D8D83C9AF4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F243B-C329-5708-F6C8-15016A74E5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308D7-B3FE-E8E2-6F32-43F655CC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09" y="1074812"/>
            <a:ext cx="4193381" cy="185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7D495-0318-6CD5-0936-7D8857B7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04A3152-54EA-98DB-0172-D7059A5E1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Governing equations obtained from equilibrium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b="0" noProof="0" dirty="0"/>
              </a:p>
              <a:p>
                <a:r>
                  <a:rPr lang="de-DE" dirty="0" err="1"/>
                  <a:t>Substitutiono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transform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second</a:t>
                </a:r>
                <a:r>
                  <a:rPr lang="de-DE" dirty="0"/>
                  <a:t> </a:t>
                </a:r>
                <a:r>
                  <a:rPr lang="de-DE" dirty="0" err="1"/>
                  <a:t>order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equations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a </a:t>
                </a:r>
                <a:r>
                  <a:rPr lang="de-DE" dirty="0" err="1"/>
                  <a:t>system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order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b="0" noProof="0" dirty="0"/>
              </a:p>
              <a:p>
                <a:endParaRPr lang="de-DE" b="0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1</m:t>
                          </m:r>
                        </m:sub>
                      </m:sSub>
                      <m:r>
                        <a:rPr lang="da-DK" b="0" i="1" dirty="0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2</m:t>
                          </m:r>
                        </m:sub>
                      </m:sSub>
                      <m:r>
                        <a:rPr lang="da-DK" b="0" i="1" dirty="0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f>
                        <m:fPr>
                          <m:ctrlP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fPr>
                        <m:num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3</m:t>
                          </m:r>
                        </m:sub>
                      </m:sSub>
                      <m:r>
                        <a:rPr lang="da-DK" b="0" i="1" dirty="0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𝑦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4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acc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4</m:t>
                          </m:r>
                        </m:sub>
                      </m:sSub>
                      <m:r>
                        <a:rPr lang="da-DK" b="0" i="1" dirty="0" smtClean="0">
                          <a:latin typeface="Cambria Math" panose="02040503050406030204" pitchFamily="18" charset="0"/>
                          <a:ea typeface="DejaVu Sans Mono" panose="020B0604020202020204" charset="0"/>
                          <a:cs typeface="DejaVu Sans Mono" panose="020B0604020202020204" charset="0"/>
                        </a:rPr>
                        <m:t>=</m:t>
                      </m:r>
                      <m:f>
                        <m:fPr>
                          <m:ctrlP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</m:ctrlPr>
                        </m:fPr>
                        <m:num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dirty="0" smtClean="0">
                                      <a:latin typeface="Cambria Math" panose="02040503050406030204" pitchFamily="18" charset="0"/>
                                      <a:ea typeface="DejaVu Sans Mono" panose="020B0604020202020204" charset="0"/>
                                      <a:cs typeface="DejaVu Sans Mono" panose="020B060402020202020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b="0" i="1" dirty="0" smtClean="0">
                              <a:latin typeface="Cambria Math" panose="02040503050406030204" pitchFamily="18" charset="0"/>
                              <a:ea typeface="DejaVu Sans Mono" panose="020B0604020202020204" charset="0"/>
                              <a:cs typeface="DejaVu Sans Mono" panose="020B0604020202020204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a-DK" b="0" i="1" dirty="0" smtClean="0">
                                  <a:latin typeface="Cambria Math" panose="02040503050406030204" pitchFamily="18" charset="0"/>
                                  <a:ea typeface="DejaVu Sans Mono" panose="020B0604020202020204" charset="0"/>
                                  <a:cs typeface="DejaVu Sans Mono" panose="020B060402020202020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a-DK" b="0" dirty="0">
                  <a:latin typeface="+mj-lt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endParaRPr lang="de-DE" b="0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04A3152-54EA-98DB-0172-D7059A5E1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3B4A18B-8CD3-65F3-954F-02AB2321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6.3.2 Structural Dynamics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027C-7A91-433B-0846-390AAF9C6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AD932-1BE5-EB0C-F2A6-57B49298BD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F138D-4F4C-5C1D-852C-A2C40D760E15}"/>
              </a:ext>
            </a:extLst>
          </p:cNvPr>
          <p:cNvSpPr txBox="1"/>
          <p:nvPr/>
        </p:nvSpPr>
        <p:spPr>
          <a:xfrm>
            <a:off x="6145419" y="1893032"/>
            <a:ext cx="2791413" cy="619593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noProof="0" dirty="0">
                <a:latin typeface="+mn-lt"/>
              </a:rPr>
              <a:t>Any </a:t>
            </a:r>
            <a:r>
              <a:rPr lang="de-DE" sz="1200" noProof="0" dirty="0" err="1">
                <a:latin typeface="+mn-lt"/>
              </a:rPr>
              <a:t>higher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order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system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of</a:t>
            </a:r>
            <a:r>
              <a:rPr lang="de-DE" sz="1200" noProof="0" dirty="0">
                <a:latin typeface="+mn-lt"/>
              </a:rPr>
              <a:t> differential </a:t>
            </a:r>
            <a:r>
              <a:rPr lang="de-DE" sz="1200" noProof="0" dirty="0" err="1">
                <a:latin typeface="+mn-lt"/>
              </a:rPr>
              <a:t>equations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can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be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rewritten</a:t>
            </a:r>
            <a:r>
              <a:rPr lang="de-DE" sz="1200" noProof="0" dirty="0">
                <a:latin typeface="+mn-lt"/>
              </a:rPr>
              <a:t> in </a:t>
            </a:r>
            <a:r>
              <a:rPr lang="de-DE" sz="1200" noProof="0" dirty="0" err="1">
                <a:latin typeface="+mn-lt"/>
              </a:rPr>
              <a:t>terms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of</a:t>
            </a:r>
            <a:r>
              <a:rPr lang="de-DE" sz="1200" noProof="0" dirty="0">
                <a:latin typeface="+mn-lt"/>
              </a:rPr>
              <a:t> a </a:t>
            </a:r>
            <a:r>
              <a:rPr lang="de-DE" sz="1200" noProof="0" dirty="0" err="1">
                <a:latin typeface="+mn-lt"/>
              </a:rPr>
              <a:t>system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of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first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order</a:t>
            </a:r>
            <a:r>
              <a:rPr lang="de-DE" sz="1200" noProof="0" dirty="0">
                <a:latin typeface="+mn-lt"/>
              </a:rPr>
              <a:t> differential </a:t>
            </a:r>
            <a:r>
              <a:rPr lang="de-DE" sz="1200" noProof="0" dirty="0" err="1">
                <a:latin typeface="+mn-lt"/>
              </a:rPr>
              <a:t>equations</a:t>
            </a:r>
            <a:endParaRPr lang="en-US" sz="12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163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81A7-A718-E632-1F2D-E306D7F25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4069883-46B3-8C4B-7A9E-3EBE2614C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Assuming linear springs and dampers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noProof="0" dirty="0"/>
              </a:p>
              <a:p>
                <a:r>
                  <a:rPr lang="en-US" dirty="0"/>
                  <a:t>Example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=4,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de-DE" noProof="0" dirty="0"/>
                </a:br>
                <a:r>
                  <a:rPr lang="de-DE" noProof="0" dirty="0" err="1"/>
                  <a:t>SINDy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estimation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with</a:t>
                </a:r>
                <a:r>
                  <a:rPr lang="de-DE" noProof="0" dirty="0"/>
                  <a:t> 300 </a:t>
                </a:r>
                <a:r>
                  <a:rPr lang="de-DE" noProof="0" dirty="0" err="1"/>
                  <a:t>snapshots</a:t>
                </a:r>
                <a:r>
                  <a:rPr lang="de-DE" noProof="0" dirty="0"/>
                  <a:t> and </a:t>
                </a:r>
                <a:r>
                  <a:rPr lang="de-DE" noProof="0" dirty="0" err="1"/>
                  <a:t>the</a:t>
                </a:r>
                <a:r>
                  <a:rPr lang="de-DE" noProof="0" dirty="0"/>
                  <a:t> original </a:t>
                </a:r>
                <a:r>
                  <a:rPr lang="de-DE" noProof="0" dirty="0" err="1"/>
                  <a:t>system</a:t>
                </a:r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4069883-46B3-8C4B-7A9E-3EBE2614C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05D4DFD-1C63-F991-FDDE-D99DAC0A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6.3.2 Structural Dynamics Model – Linear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1106F-7262-B961-58AA-9D8BD66E3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A627E-B466-93FB-4FDE-70429C7309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7C7BA-F16F-35E7-F418-1FFF54A5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6" y="2053447"/>
            <a:ext cx="5025220" cy="287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3DD28D-FBC9-2436-EEE1-7051C226B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787" y="554867"/>
            <a:ext cx="2724927" cy="21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C3052-8A9D-36F3-6CFC-22D724345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787" y="2736017"/>
            <a:ext cx="2724928" cy="2194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0EA978-427E-1498-B07F-C13D0B630D53}"/>
              </a:ext>
            </a:extLst>
          </p:cNvPr>
          <p:cNvSpPr txBox="1"/>
          <p:nvPr/>
        </p:nvSpPr>
        <p:spPr>
          <a:xfrm>
            <a:off x="6027047" y="2511559"/>
            <a:ext cx="10715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Measurement</a:t>
            </a:r>
            <a:endParaRPr lang="en-US" sz="1400" b="1" dirty="0" err="1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A7D2C-AD75-03A8-BE88-A7C4C74FA98D}"/>
              </a:ext>
            </a:extLst>
          </p:cNvPr>
          <p:cNvSpPr txBox="1"/>
          <p:nvPr/>
        </p:nvSpPr>
        <p:spPr>
          <a:xfrm>
            <a:off x="6027047" y="4724864"/>
            <a:ext cx="1586203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Prediction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SINDy</a:t>
            </a:r>
            <a:endParaRPr lang="en-US" sz="1400" b="1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185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F6DC-C2F4-16C3-CD10-57725CF01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7CFF17A-AFE7-6C0C-0593-D430FEB4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14" y="2743161"/>
            <a:ext cx="2692860" cy="2178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CAF46C-95B2-3440-D7EE-8AB714A8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73" y="583443"/>
            <a:ext cx="2620742" cy="2114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01DE30-C277-B22E-9352-16763DE15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SINDy is made for nonlinear dynamics</a:t>
                </a:r>
              </a:p>
              <a:p>
                <a:r>
                  <a:rPr lang="en-US" dirty="0"/>
                  <a:t>Nonlinear springs and dampers</a:t>
                </a:r>
                <a:endParaRPr lang="en-US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=5,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br>
                  <a:rPr lang="de-DE" noProof="0" dirty="0"/>
                </a:br>
                <a:r>
                  <a:rPr lang="de-DE" noProof="0" dirty="0" err="1"/>
                  <a:t>SINDy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estimation</a:t>
                </a:r>
                <a:r>
                  <a:rPr lang="de-DE" noProof="0" dirty="0"/>
                  <a:t> </a:t>
                </a:r>
                <a:r>
                  <a:rPr lang="de-DE" noProof="0" dirty="0" err="1"/>
                  <a:t>with</a:t>
                </a:r>
                <a:r>
                  <a:rPr lang="de-DE" noProof="0" dirty="0"/>
                  <a:t> 500 </a:t>
                </a:r>
                <a:r>
                  <a:rPr lang="de-DE" noProof="0" dirty="0" err="1"/>
                  <a:t>snapshots</a:t>
                </a:r>
                <a:r>
                  <a:rPr lang="de-DE" noProof="0" dirty="0"/>
                  <a:t> and </a:t>
                </a:r>
                <a:r>
                  <a:rPr lang="de-DE" noProof="0" dirty="0" err="1"/>
                  <a:t>the</a:t>
                </a:r>
                <a:r>
                  <a:rPr lang="de-DE" noProof="0" dirty="0"/>
                  <a:t> original </a:t>
                </a:r>
                <a:r>
                  <a:rPr lang="de-DE" noProof="0" dirty="0" err="1"/>
                  <a:t>system</a:t>
                </a:r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01DE30-C277-B22E-9352-16763DE15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7F19B95-4B20-46B4-C3B1-C50B18CB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6.3.2 Structural Dynamics Model – Linear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3C55-8E71-A645-8969-0C13CD788C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9C3C4-732E-C0D3-240E-5DE4DA0AD0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A6316-AEBC-B14E-F64E-91786803B82D}"/>
              </a:ext>
            </a:extLst>
          </p:cNvPr>
          <p:cNvSpPr txBox="1"/>
          <p:nvPr/>
        </p:nvSpPr>
        <p:spPr>
          <a:xfrm>
            <a:off x="6027047" y="2511559"/>
            <a:ext cx="10715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Measurement</a:t>
            </a:r>
            <a:endParaRPr lang="en-US" sz="1400" b="1" dirty="0" err="1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FDBAE-83FE-9CAB-A8F0-798D063781C8}"/>
              </a:ext>
            </a:extLst>
          </p:cNvPr>
          <p:cNvSpPr txBox="1"/>
          <p:nvPr/>
        </p:nvSpPr>
        <p:spPr>
          <a:xfrm>
            <a:off x="6027047" y="4724864"/>
            <a:ext cx="1586203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Prediction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SINDy</a:t>
            </a:r>
            <a:endParaRPr lang="en-US" sz="1400" b="1" dirty="0" err="1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60411-8B79-F100-91B0-19FDEA7E2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3" y="2287088"/>
            <a:ext cx="5586413" cy="26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A28AC-BEA5-635B-9A52-CAB03494A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6070C-AB41-565B-9B5A-9DD8AE74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E.25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SINDy</a:t>
            </a:r>
            <a:r>
              <a:rPr lang="de-DE" dirty="0"/>
              <a:t> (P &amp; 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SINDy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simple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differential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pen</a:t>
            </a:r>
            <a:r>
              <a:rPr lang="de-DE" dirty="0"/>
              <a:t>-and-paper. Next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SINDy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thresholded</a:t>
            </a:r>
            <a:r>
              <a:rPr lang="de-DE" dirty="0"/>
              <a:t> least </a:t>
            </a:r>
            <a:r>
              <a:rPr lang="de-DE" dirty="0" err="1"/>
              <a:t>sqaures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and </a:t>
            </a:r>
            <a:r>
              <a:rPr lang="de-DE" dirty="0" err="1"/>
              <a:t>recompute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</a:t>
            </a:r>
            <a:r>
              <a:rPr lang="de-DE" dirty="0"/>
              <a:t>-and-paper </a:t>
            </a:r>
            <a:r>
              <a:rPr lang="de-DE" dirty="0" err="1"/>
              <a:t>computations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E.26 </a:t>
            </a:r>
            <a:r>
              <a:rPr lang="de-DE" dirty="0" err="1"/>
              <a:t>SINDy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Structural</a:t>
            </a:r>
            <a:r>
              <a:rPr lang="de-DE" dirty="0"/>
              <a:t> Dynamics (P &amp; 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Apply the implementation of </a:t>
            </a:r>
            <a:r>
              <a:rPr lang="en-US" dirty="0" err="1"/>
              <a:t>SINDy</a:t>
            </a:r>
            <a:r>
              <a:rPr lang="en-US" dirty="0"/>
              <a:t> to a two-degree-of-freedom example from structural dynamics.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5C8FE3-9487-26A2-886A-C67EF7AC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0F6F1-0151-957F-9AF7-4D56CA1E3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110E0-E1DE-E693-18B3-37669A03A5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4356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8C670-B851-327C-ECF0-8A30174B8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241728-6755-700B-9CE0-5E4DCE80D3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Clustering</a:t>
                </a:r>
                <a:r>
                  <a:rPr lang="da-DK" noProof="0" dirty="0"/>
                  <a:t>:</a:t>
                </a:r>
                <a:r>
                  <a:rPr lang="en-US" noProof="0" dirty="0"/>
                  <a:t> </a:t>
                </a:r>
                <a:r>
                  <a:rPr lang="de-DE" dirty="0" err="1"/>
                  <a:t>Discovers</a:t>
                </a:r>
                <a:r>
                  <a:rPr lang="de-DE" dirty="0"/>
                  <a:t> </a:t>
                </a:r>
                <a:r>
                  <a:rPr lang="de-DE" dirty="0" err="1"/>
                  <a:t>similarities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and </a:t>
                </a:r>
                <a:r>
                  <a:rPr lang="de-DE" dirty="0" err="1"/>
                  <a:t>creates</a:t>
                </a:r>
                <a:r>
                  <a:rPr lang="de-DE" dirty="0"/>
                  <a:t> </a:t>
                </a:r>
                <a:r>
                  <a:rPr lang="de-DE" dirty="0" err="1"/>
                  <a:t>discrete</a:t>
                </a:r>
                <a:r>
                  <a:rPr lang="de-DE" dirty="0"/>
                  <a:t> </a:t>
                </a:r>
                <a:r>
                  <a:rPr lang="de-DE" dirty="0" err="1"/>
                  <a:t>clusters</a:t>
                </a:r>
                <a:r>
                  <a:rPr lang="de-DE" dirty="0"/>
                  <a:t> (</a:t>
                </a:r>
                <a:r>
                  <a:rPr lang="de-DE" dirty="0" err="1"/>
                  <a:t>unsupervised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approach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>
                    <a:solidFill>
                      <a:schemeClr val="bg2"/>
                    </a:solidFill>
                  </a:rPr>
                  <a:t>-</a:t>
                </a:r>
                <a:r>
                  <a:rPr lang="de-DE" dirty="0" err="1">
                    <a:solidFill>
                      <a:schemeClr val="bg2"/>
                    </a:solidFill>
                  </a:rPr>
                  <a:t>means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clustering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Subdivision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dataset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dirty="0"/>
                  <a:t> clusters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datapoint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belongs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closest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mean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de-DE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Framed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minimization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de-DE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de-DE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23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m:rPr>
                                      <m:brk m:alnAt="23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de-DE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noProof="0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noProof="0" dirty="0"/>
                  <a:t> is the mean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noProof="0" dirty="0"/>
                  <a:t> cluster consisting of datapoints associated with the cluster,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NP-hard problem</a:t>
                </a:r>
                <a:r>
                  <a:rPr lang="en-US" dirty="0"/>
                  <a:t>, solved by </a:t>
                </a:r>
                <a:r>
                  <a:rPr lang="en-US" dirty="0">
                    <a:solidFill>
                      <a:schemeClr val="bg2"/>
                    </a:solidFill>
                  </a:rPr>
                  <a:t>heuristic</a:t>
                </a:r>
                <a:r>
                  <a:rPr lang="en-US" dirty="0"/>
                  <a:t> algorithms, e.g., </a:t>
                </a:r>
                <a:r>
                  <a:rPr lang="en-US" dirty="0">
                    <a:solidFill>
                      <a:schemeClr val="bg2"/>
                    </a:solidFill>
                  </a:rPr>
                  <a:t>Lloyds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noProof="0" dirty="0"/>
                  <a:t>Computation of distances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noProof="0" dirty="0"/>
                  <a:t>, used to identify closes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by taking the minimum distance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noProof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noProof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func>
                  </m:oMath>
                </a14:m>
                <a:endParaRPr lang="en-US" noProof="0" dirty="0"/>
              </a:p>
              <a:p>
                <a:pPr marL="342900" indent="-342900">
                  <a:buAutoNum type="arabicPeriod"/>
                </a:pPr>
                <a:r>
                  <a:rPr lang="en-US" dirty="0" err="1"/>
                  <a:t>Recomputation</a:t>
                </a:r>
                <a:r>
                  <a:rPr lang="en-US" dirty="0"/>
                  <a:t> of cluster 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noProof="0" dirty="0"/>
                  <a:t> with the mean of the associated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noProof="0" dirty="0"/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r>
                  <a:rPr lang="en-US" noProof="0" dirty="0"/>
                  <a:t>Repeat until convergence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241728-6755-700B-9CE0-5E4DCE80D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2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B3BE690-E479-3E45-2EE5-660A4C72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6.4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FB70A-31AB-1EE3-C641-F201D14AD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C5092-37B8-E23C-9D32-A41BC4A3FC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D021D-7071-9B7C-A1D5-CAEF4C16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961"/>
          <a:stretch/>
        </p:blipFill>
        <p:spPr>
          <a:xfrm>
            <a:off x="7201908" y="585787"/>
            <a:ext cx="1630930" cy="13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F1F84C-42E5-0CBF-13BD-5B950C27A8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noProof="0" dirty="0"/>
                  <a:t>Singular value decomposition </a:t>
                </a:r>
                <a:r>
                  <a:rPr lang="en-US" noProof="0" dirty="0"/>
                  <a:t>is a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unique matrix </a:t>
                </a:r>
                <a:r>
                  <a:rPr lang="en-US" noProof="0" dirty="0" err="1">
                    <a:solidFill>
                      <a:schemeClr val="bg2"/>
                    </a:solidFill>
                  </a:rPr>
                  <a:t>factoriziation</a:t>
                </a:r>
                <a:r>
                  <a:rPr lang="en-US" noProof="0" dirty="0">
                    <a:solidFill>
                      <a:schemeClr val="bg2"/>
                    </a:solidFill>
                  </a:rPr>
                  <a:t> </a:t>
                </a:r>
                <a:r>
                  <a:rPr lang="en-US" noProof="0" dirty="0"/>
                  <a:t>(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noProof="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b="1" i="0" noProof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noProof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0" noProof="0" dirty="0"/>
              </a:p>
              <a:p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Matrices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noProof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noProof="0" dirty="0"/>
                  <a:t> are obtained through </a:t>
                </a:r>
                <a:r>
                  <a:rPr lang="en-US" noProof="0" dirty="0" err="1">
                    <a:solidFill>
                      <a:schemeClr val="bg2"/>
                    </a:solidFill>
                  </a:rPr>
                  <a:t>eigendecompositions</a:t>
                </a:r>
                <a:r>
                  <a:rPr lang="en-US" noProof="0" dirty="0"/>
                  <a:t> of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noProof="0" dirty="0"/>
                  <a:t>Columns of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noProof="0" dirty="0"/>
                  <a:t> consist of the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eigenvectors</a:t>
                </a:r>
                <a:r>
                  <a:rPr lang="en-US" noProof="0" dirty="0"/>
                  <a:t> of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0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Columns of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noProof="0" dirty="0"/>
                  <a:t> consist of the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eigenvectors</a:t>
                </a:r>
                <a:r>
                  <a:rPr lang="en-US" noProof="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noProof="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Diagonal entries of </a:t>
                </a:r>
                <a14:m>
                  <m:oMath xmlns:m="http://schemas.openxmlformats.org/officeDocument/2006/math">
                    <m:r>
                      <a:rPr lang="en-US" b="1" i="0" noProof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noProof="0" dirty="0"/>
                  <a:t> are the square roots of the corresponding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eigenvalues</a:t>
                </a:r>
              </a:p>
              <a:p>
                <a:r>
                  <a:rPr lang="en-US" noProof="0" dirty="0"/>
                  <a:t>Signs of the eigenvectors of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noProof="0" dirty="0"/>
                  <a:t> must be</a:t>
                </a:r>
                <a:r>
                  <a:rPr lang="en-US" noProof="0" dirty="0">
                    <a:solidFill>
                      <a:schemeClr val="bg2"/>
                    </a:solidFill>
                  </a:rPr>
                  <a:t> consistent </a:t>
                </a:r>
                <a:r>
                  <a:rPr lang="en-US" noProof="0" dirty="0"/>
                  <a:t>and can be checked 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noProof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noProof="0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noProof="0" smtClean="0">
                          <a:latin typeface="Cambria Math" panose="02040503050406030204" pitchFamily="18" charset="0"/>
                        </a:rPr>
                        <m:t>𝑨𝑽</m:t>
                      </m:r>
                    </m:oMath>
                  </m:oMathPara>
                </a14:m>
                <a:endParaRPr lang="en-US" b="1" noProof="0" dirty="0"/>
              </a:p>
              <a:p>
                <a:r>
                  <a:rPr lang="en-US" noProof="0" dirty="0"/>
                  <a:t>If an entry of </a:t>
                </a:r>
                <a14:m>
                  <m:oMath xmlns:m="http://schemas.openxmlformats.org/officeDocument/2006/math">
                    <m:r>
                      <a:rPr lang="en-US" b="1" i="0" noProof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noProof="0" dirty="0"/>
                  <a:t> is negative, the signs of the corresponding eigenvector in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noProof="0" dirty="0"/>
                  <a:t> or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noProof="0" dirty="0"/>
                  <a:t> must be flipped.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F1F84C-42E5-0CBF-13BD-5B950C27A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AF3341-7CD1-7BEC-6D82-92222E75E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6.1.1 Singular Value Decomposition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9D52B-BEEF-ACF2-9DBC-9B1EE16A6B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CC82D-F376-CD62-D29A-703BF513D9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Leon Herrmann &amp; Stefan </a:t>
            </a:r>
            <a:r>
              <a:rPr lang="en-US" noProof="0" dirty="0" err="1"/>
              <a:t>Kollmannsberger</a:t>
            </a:r>
            <a:r>
              <a:rPr lang="en-US" noProof="0" dirty="0"/>
              <a:t> || Deep Learning in Computational Mechanics || Bauhaus-Universität Weimar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84092-85C6-AA6E-BD34-9140AD0AEFD1}"/>
                  </a:ext>
                </a:extLst>
              </p:cNvPr>
              <p:cNvSpPr txBox="1"/>
              <p:nvPr/>
            </p:nvSpPr>
            <p:spPr>
              <a:xfrm>
                <a:off x="5850493" y="1092994"/>
                <a:ext cx="2138149" cy="19806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+mn-lt"/>
                  </a:rPr>
                  <a:t> is the conjugate transpose of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84092-85C6-AA6E-BD34-9140AD0AE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93" y="1092994"/>
                <a:ext cx="2138149" cy="198068"/>
              </a:xfrm>
              <a:prstGeom prst="rect">
                <a:avLst/>
              </a:prstGeom>
              <a:blipFill>
                <a:blip r:embed="rId3"/>
                <a:stretch>
                  <a:fillRect l="-2571" t="-15152" r="-1714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83777B8-630A-F83F-5BFA-570BC708D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79" y="1577995"/>
            <a:ext cx="6522244" cy="141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E639E1-5E0D-12BB-BF8E-43201460CD5C}"/>
                  </a:ext>
                </a:extLst>
              </p:cNvPr>
              <p:cNvSpPr txBox="1"/>
              <p:nvPr/>
            </p:nvSpPr>
            <p:spPr>
              <a:xfrm>
                <a:off x="6338447" y="3817111"/>
                <a:ext cx="1805224" cy="408573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noProof="0" dirty="0">
                    <a:latin typeface="+mn-lt"/>
                  </a:rPr>
                  <a:t>Non-zero eigenvalues of </a:t>
                </a:r>
                <a14:m>
                  <m:oMath xmlns:m="http://schemas.openxmlformats.org/officeDocument/2006/math">
                    <m:r>
                      <a:rPr lang="en-US" sz="1200" b="1" i="1" noProof="0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noProof="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noProof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1" i="1" noProof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noProof="0" dirty="0">
                    <a:latin typeface="+mn-lt"/>
                  </a:rPr>
                  <a:t> are the same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E639E1-5E0D-12BB-BF8E-43201460C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47" y="3817111"/>
                <a:ext cx="1805224" cy="408573"/>
              </a:xfrm>
              <a:prstGeom prst="rect">
                <a:avLst/>
              </a:prstGeom>
              <a:blipFill>
                <a:blip r:embed="rId5"/>
                <a:stretch>
                  <a:fillRect l="-5405" t="-7463" r="-338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05104B-C813-A8AE-2DF0-FCF35C724BCB}"/>
                  </a:ext>
                </a:extLst>
              </p:cNvPr>
              <p:cNvSpPr txBox="1"/>
              <p:nvPr/>
            </p:nvSpPr>
            <p:spPr>
              <a:xfrm>
                <a:off x="4312003" y="3343729"/>
                <a:ext cx="3099020" cy="4090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1200" dirty="0">
                    <a:latin typeface="+mn-lt"/>
                  </a:rPr>
                  <a:t> are unitary matrices, i.e.,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1200" b="1" dirty="0">
                    <a:latin typeface="+mn-lt"/>
                  </a:rPr>
                  <a:t> </a:t>
                </a:r>
                <a:r>
                  <a:rPr lang="en-US" sz="1200" dirty="0">
                    <a:latin typeface="+mn-lt"/>
                  </a:rPr>
                  <a:t>(for real matrices: orthogonal matrices)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05104B-C813-A8AE-2DF0-FCF35C724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003" y="3343729"/>
                <a:ext cx="3099020" cy="409086"/>
              </a:xfrm>
              <a:prstGeom prst="rect">
                <a:avLst/>
              </a:prstGeom>
              <a:blipFill>
                <a:blip r:embed="rId6"/>
                <a:stretch>
                  <a:fillRect l="-2947" t="-7463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2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1FAD8-32AA-0831-07C5-D2E777E4B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832A89-58F3-F256-B794-E288D6EA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 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47581-31CD-F1E8-3E9C-1365FC72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6.4 Clustering – Lloyds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FF88D-A2AF-552C-DFB6-35953BC2B2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047E1-7FEB-E03E-0856-025C3E1AA8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DDBF7-ACE2-D948-4D2C-5238F17A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9" y="1166087"/>
            <a:ext cx="6661824" cy="32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10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0993-22DC-A60C-36FF-245D96147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31D32F-CAEA-FFC0-0F2F-14DEE069E0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Consider the cross-section of an I-beam</a:t>
                </a:r>
                <a:r>
                  <a:rPr lang="en-US" dirty="0"/>
                  <a:t> with the properties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𝐻𝐵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  <a:p>
                <a:r>
                  <a:rPr lang="en-US" noProof="0" dirty="0"/>
                  <a:t>Assuming three different cross-sections (with different distributions)</a:t>
                </a:r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noProof="0" dirty="0"/>
                  <a:t>Can we identify the three different cross-sections from the three properties,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?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31D32F-CAEA-FFC0-0F2F-14DEE069E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FFF8A6E-21F9-497E-A12E-9D2B93743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6.4.1 Cross-Section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8BE41-336F-94B7-7EDF-71F2050B16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495EA-072F-29BE-B56E-041F60C75F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68D24-3482-0107-2586-4B5471F1A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23" y="585418"/>
            <a:ext cx="1871838" cy="2223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1F363-FF99-2CA4-A3C7-533FF4F7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556" y="2577987"/>
            <a:ext cx="4100513" cy="8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EEC07-8205-C974-D230-BBA837325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61E42F-F395-C583-A83D-52784393F6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noProof="0" dirty="0"/>
                  <a:t>-means clustering with Lloyds algorithm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61E42F-F395-C583-A83D-52784393F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B691E8-E81F-D14B-F880-92BB78FC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6.4.1 Cross-Section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B66E3-CD03-92C2-19A4-3AD3AAFB41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4B9A5-154F-2040-A5A8-A55750AF48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7A18C-B84F-24E8-477E-996B2475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570" y="1033113"/>
            <a:ext cx="6180683" cy="3821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33227C-60E3-D6C0-476B-1BE40209879D}"/>
              </a:ext>
            </a:extLst>
          </p:cNvPr>
          <p:cNvSpPr/>
          <p:nvPr/>
        </p:nvSpPr>
        <p:spPr>
          <a:xfrm>
            <a:off x="2093119" y="2809203"/>
            <a:ext cx="5895523" cy="255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810EE-32B3-2552-FDFD-ACC47160645F}"/>
              </a:ext>
            </a:extLst>
          </p:cNvPr>
          <p:cNvSpPr txBox="1"/>
          <p:nvPr/>
        </p:nvSpPr>
        <p:spPr>
          <a:xfrm>
            <a:off x="289186" y="1709432"/>
            <a:ext cx="163538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Original </a:t>
            </a:r>
            <a:r>
              <a:rPr lang="de-DE" sz="1400" dirty="0" err="1">
                <a:latin typeface="+mn-lt"/>
              </a:rPr>
              <a:t>cross-sections</a:t>
            </a:r>
            <a:endParaRPr lang="en-US" sz="1400" b="1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39B51-377F-58ED-F188-6ADE6AF4EAFF}"/>
              </a:ext>
            </a:extLst>
          </p:cNvPr>
          <p:cNvSpPr txBox="1"/>
          <p:nvPr/>
        </p:nvSpPr>
        <p:spPr>
          <a:xfrm>
            <a:off x="233681" y="3363466"/>
            <a:ext cx="1768369" cy="477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Identified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cross-sections</a:t>
            </a:r>
            <a:br>
              <a:rPr lang="de-DE" sz="1400" dirty="0">
                <a:latin typeface="+mn-lt"/>
              </a:rPr>
            </a:b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clustering</a:t>
            </a:r>
            <a:endParaRPr lang="en-US" sz="1400" b="1" dirty="0" err="1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5C2E12-C7CC-7454-C3A9-41715BB31512}"/>
                  </a:ext>
                </a:extLst>
              </p:cNvPr>
              <p:cNvSpPr txBox="1"/>
              <p:nvPr/>
            </p:nvSpPr>
            <p:spPr>
              <a:xfrm>
                <a:off x="2717289" y="2785347"/>
                <a:ext cx="722249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+mn-lt"/>
                  </a:rPr>
                  <a:t> slice</a:t>
                </a:r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5C2E12-C7CC-7454-C3A9-41715BB3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89" y="2785347"/>
                <a:ext cx="722249" cy="231025"/>
              </a:xfrm>
              <a:prstGeom prst="rect">
                <a:avLst/>
              </a:prstGeom>
              <a:blipFill>
                <a:blip r:embed="rId4"/>
                <a:stretch>
                  <a:fillRect l="-8475" t="-15789" r="-14407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AF98FD-E4C7-04C0-3538-E31B66A6463E}"/>
                  </a:ext>
                </a:extLst>
              </p:cNvPr>
              <p:cNvSpPr txBox="1"/>
              <p:nvPr/>
            </p:nvSpPr>
            <p:spPr>
              <a:xfrm>
                <a:off x="4862795" y="2785347"/>
                <a:ext cx="726417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1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>
                    <a:latin typeface="+mn-lt"/>
                  </a:rPr>
                  <a:t> slice</a:t>
                </a:r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AF98FD-E4C7-04C0-3538-E31B66A64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95" y="2785347"/>
                <a:ext cx="726417" cy="231025"/>
              </a:xfrm>
              <a:prstGeom prst="rect">
                <a:avLst/>
              </a:prstGeom>
              <a:blipFill>
                <a:blip r:embed="rId5"/>
                <a:stretch>
                  <a:fillRect l="-8403" t="-15789" r="-10924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31F91F-251E-35A1-38C8-49FC4F30E3EC}"/>
                  </a:ext>
                </a:extLst>
              </p:cNvPr>
              <p:cNvSpPr txBox="1"/>
              <p:nvPr/>
            </p:nvSpPr>
            <p:spPr>
              <a:xfrm>
                <a:off x="6946866" y="2785346"/>
                <a:ext cx="698204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de-DE" sz="1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+mn-lt"/>
                  </a:rPr>
                  <a:t> slice</a:t>
                </a:r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31F91F-251E-35A1-38C8-49FC4F30E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866" y="2785346"/>
                <a:ext cx="698204" cy="231025"/>
              </a:xfrm>
              <a:prstGeom prst="rect">
                <a:avLst/>
              </a:prstGeom>
              <a:blipFill>
                <a:blip r:embed="rId6"/>
                <a:stretch>
                  <a:fillRect l="-8772" t="-15789" r="-14912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421866E-1BA4-653E-35E5-99529D38B619}"/>
              </a:ext>
            </a:extLst>
          </p:cNvPr>
          <p:cNvSpPr txBox="1"/>
          <p:nvPr/>
        </p:nvSpPr>
        <p:spPr>
          <a:xfrm>
            <a:off x="274233" y="4383631"/>
            <a:ext cx="1635385" cy="40908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noProof="0" dirty="0">
                <a:latin typeface="+mn-lt"/>
              </a:rPr>
              <a:t>Cluster </a:t>
            </a:r>
            <a:r>
              <a:rPr lang="de-DE" sz="1200" noProof="0" dirty="0" err="1">
                <a:latin typeface="+mn-lt"/>
              </a:rPr>
              <a:t>centers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are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indicated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by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silver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centers</a:t>
            </a:r>
            <a:endParaRPr lang="en-US" sz="12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39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C3D41D-4423-30D7-98AE-CFB29247E7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Evolution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cluster</a:t>
                </a:r>
                <a:r>
                  <a:rPr lang="de-DE" dirty="0"/>
                  <a:t> </a:t>
                </a:r>
                <a:r>
                  <a:rPr lang="de-DE" dirty="0" err="1"/>
                  <a:t>identification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-slice (initial guess + three iterations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C3D41D-4423-30D7-98AE-CFB29247E7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B7732F-FFAA-594A-8CC3-E3B6FD52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6.4.1 Cross-Section Clustering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C376A-0302-5A16-B6DF-97DD7E42B5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13CC3-8E6F-8681-FAA0-59770F14B9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B2317-A898-C154-24F2-9F98892A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364" y="1111866"/>
            <a:ext cx="4437570" cy="371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87709-6222-5FCA-1FFF-3C451CD691E2}"/>
                  </a:ext>
                </a:extLst>
              </p:cNvPr>
              <p:cNvSpPr txBox="1"/>
              <p:nvPr/>
            </p:nvSpPr>
            <p:spPr>
              <a:xfrm>
                <a:off x="940912" y="1727547"/>
                <a:ext cx="1207831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Iteration 0: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86%</m:t>
                    </m:r>
                  </m:oMath>
                </a14:m>
                <a:endParaRPr lang="en-US" sz="1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87709-6222-5FCA-1FFF-3C451CD69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12" y="1727547"/>
                <a:ext cx="1207831" cy="231025"/>
              </a:xfrm>
              <a:prstGeom prst="rect">
                <a:avLst/>
              </a:prstGeom>
              <a:blipFill>
                <a:blip r:embed="rId4"/>
                <a:stretch>
                  <a:fillRect l="-9091" t="-15789" r="-4545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D78722-423E-62CB-8B2F-87F38C0AF9A3}"/>
                  </a:ext>
                </a:extLst>
              </p:cNvPr>
              <p:cNvSpPr txBox="1"/>
              <p:nvPr/>
            </p:nvSpPr>
            <p:spPr>
              <a:xfrm>
                <a:off x="6995257" y="1727547"/>
                <a:ext cx="1207831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Iteration 1: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94%</m:t>
                    </m:r>
                  </m:oMath>
                </a14:m>
                <a:endParaRPr lang="en-US" sz="1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D78722-423E-62CB-8B2F-87F38C0AF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257" y="1727547"/>
                <a:ext cx="1207831" cy="231025"/>
              </a:xfrm>
              <a:prstGeom prst="rect">
                <a:avLst/>
              </a:prstGeom>
              <a:blipFill>
                <a:blip r:embed="rId5"/>
                <a:stretch>
                  <a:fillRect l="-9091" t="-15789" r="-4040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9F8C14-22C3-4B7B-E218-0783C96EFAD3}"/>
                  </a:ext>
                </a:extLst>
              </p:cNvPr>
              <p:cNvSpPr txBox="1"/>
              <p:nvPr/>
            </p:nvSpPr>
            <p:spPr>
              <a:xfrm>
                <a:off x="940912" y="3665884"/>
                <a:ext cx="1207831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Iteration 2: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endParaRPr lang="en-US" sz="1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9F8C14-22C3-4B7B-E218-0783C96EF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12" y="3665884"/>
                <a:ext cx="1207831" cy="231025"/>
              </a:xfrm>
              <a:prstGeom prst="rect">
                <a:avLst/>
              </a:prstGeom>
              <a:blipFill>
                <a:blip r:embed="rId6"/>
                <a:stretch>
                  <a:fillRect l="-9091" t="-15789" r="-4545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FC5FDE-7E0F-8B71-194A-72534188B2C1}"/>
                  </a:ext>
                </a:extLst>
              </p:cNvPr>
              <p:cNvSpPr txBox="1"/>
              <p:nvPr/>
            </p:nvSpPr>
            <p:spPr>
              <a:xfrm>
                <a:off x="6995257" y="3665883"/>
                <a:ext cx="1207831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Iteration 3: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endParaRPr lang="en-US" sz="1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FC5FDE-7E0F-8B71-194A-72534188B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257" y="3665883"/>
                <a:ext cx="1207831" cy="231025"/>
              </a:xfrm>
              <a:prstGeom prst="rect">
                <a:avLst/>
              </a:prstGeom>
              <a:blipFill>
                <a:blip r:embed="rId7"/>
                <a:stretch>
                  <a:fillRect l="-9091" t="-15789" r="-4545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3F60B0A-DF76-024D-CEC0-142E5DF26006}"/>
              </a:ext>
            </a:extLst>
          </p:cNvPr>
          <p:cNvSpPr/>
          <p:nvPr/>
        </p:nvSpPr>
        <p:spPr>
          <a:xfrm>
            <a:off x="2770565" y="2860429"/>
            <a:ext cx="3480216" cy="197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B20A5-156D-F27C-98C6-1298002FD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5D6938-B352-BD22-C726-B3E8435E0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dirty="0"/>
                  <a:t>Classification:</a:t>
                </a:r>
                <a:r>
                  <a:rPr lang="de-DE" dirty="0"/>
                  <a:t> </a:t>
                </a:r>
                <a:r>
                  <a:rPr lang="de-DE" dirty="0" err="1"/>
                  <a:t>Prediction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discrete</a:t>
                </a:r>
                <a:r>
                  <a:rPr lang="de-DE" dirty="0"/>
                  <a:t> </a:t>
                </a:r>
                <a:r>
                  <a:rPr lang="de-DE" dirty="0" err="1"/>
                  <a:t>category</a:t>
                </a:r>
                <a:r>
                  <a:rPr lang="de-DE" dirty="0"/>
                  <a:t> via a </a:t>
                </a:r>
                <a:r>
                  <a:rPr lang="de-DE" dirty="0" err="1"/>
                  <a:t>mapping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and a (</a:t>
                </a:r>
                <a:r>
                  <a:rPr lang="de-DE" u="sng" dirty="0" err="1">
                    <a:solidFill>
                      <a:schemeClr val="bg2"/>
                    </a:solidFill>
                  </a:rPr>
                  <a:t>discrete</a:t>
                </a:r>
                <a:r>
                  <a:rPr lang="de-DE" dirty="0"/>
                  <a:t>) </a:t>
                </a:r>
                <a:r>
                  <a:rPr lang="de-DE" dirty="0" err="1"/>
                  <a:t>category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>
                    <a:solidFill>
                      <a:schemeClr val="bg2"/>
                    </a:solidFill>
                  </a:rPr>
                  <a:t>Support </a:t>
                </a:r>
                <a:r>
                  <a:rPr lang="de-DE" dirty="0" err="1">
                    <a:solidFill>
                      <a:schemeClr val="bg2"/>
                    </a:solidFill>
                  </a:rPr>
                  <a:t>vector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machines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classification</a:t>
                </a:r>
                <a:r>
                  <a:rPr lang="de-DE" dirty="0"/>
                  <a:t> </a:t>
                </a:r>
                <a:r>
                  <a:rPr lang="de-DE" dirty="0" err="1"/>
                  <a:t>algorithm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bg2"/>
                    </a:solidFill>
                  </a:rPr>
                  <a:t>Binary </a:t>
                </a:r>
                <a:r>
                  <a:rPr lang="de-DE" dirty="0" err="1"/>
                  <a:t>classifier</a:t>
                </a:r>
                <a:r>
                  <a:rPr lang="de-DE" dirty="0"/>
                  <a:t>, i.e., (-1 and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Predecessor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networks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Linear support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:r>
                  <a:rPr lang="de-DE" dirty="0" err="1"/>
                  <a:t>machines</a:t>
                </a:r>
                <a:r>
                  <a:rPr lang="de-DE" dirty="0"/>
                  <a:t> </a:t>
                </a:r>
                <a:r>
                  <a:rPr lang="de-DE" dirty="0" err="1"/>
                  <a:t>construct</a:t>
                </a:r>
                <a:r>
                  <a:rPr lang="de-DE" dirty="0"/>
                  <a:t> a </a:t>
                </a:r>
                <a:r>
                  <a:rPr lang="de-DE" dirty="0">
                    <a:solidFill>
                      <a:schemeClr val="bg2"/>
                    </a:solidFill>
                  </a:rPr>
                  <a:t>hyperplane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categories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Hyperplane </a:t>
                </a:r>
                <a:r>
                  <a:rPr lang="de-DE" dirty="0" err="1"/>
                  <a:t>should</a:t>
                </a:r>
                <a:r>
                  <a:rPr lang="de-DE" dirty="0"/>
                  <a:t> </a:t>
                </a:r>
                <a:r>
                  <a:rPr lang="de-DE" dirty="0" err="1"/>
                  <a:t>maximize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margin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closest</a:t>
                </a:r>
                <a:r>
                  <a:rPr lang="de-DE" dirty="0"/>
                  <a:t> </a:t>
                </a:r>
                <a:r>
                  <a:rPr lang="de-DE" dirty="0" err="1"/>
                  <a:t>points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hyperplane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5D6938-B352-BD22-C726-B3E8435E0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AB252DC-361E-6E60-3A03-0A10AD7C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6.5 Support Vector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998F8-A048-85B7-0BEA-3F09D0A651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E068E-7A2A-1CFC-D3AA-85BA015AC8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8A78C-7834-CE58-AC78-305E0AB8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86"/>
          <a:stretch/>
        </p:blipFill>
        <p:spPr>
          <a:xfrm>
            <a:off x="7241059" y="1148764"/>
            <a:ext cx="1725326" cy="1422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73945-FB83-C76D-0DE1-529D627FB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756" y="3033939"/>
            <a:ext cx="3900488" cy="1758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52666-3029-FE15-925C-C9FC482E5754}"/>
              </a:ext>
            </a:extLst>
          </p:cNvPr>
          <p:cNvSpPr txBox="1"/>
          <p:nvPr/>
        </p:nvSpPr>
        <p:spPr>
          <a:xfrm>
            <a:off x="1226662" y="3681726"/>
            <a:ext cx="1153329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Minimal </a:t>
            </a:r>
            <a:r>
              <a:rPr lang="de-DE" sz="1400" dirty="0" err="1">
                <a:latin typeface="+mn-lt"/>
              </a:rPr>
              <a:t>margin</a:t>
            </a:r>
            <a:endParaRPr lang="en-US" sz="1400" b="1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42841-6C40-315D-5D21-FF696B2E424A}"/>
              </a:ext>
            </a:extLst>
          </p:cNvPr>
          <p:cNvSpPr txBox="1"/>
          <p:nvPr/>
        </p:nvSpPr>
        <p:spPr>
          <a:xfrm>
            <a:off x="6764009" y="3681726"/>
            <a:ext cx="1180516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Maximal </a:t>
            </a:r>
            <a:r>
              <a:rPr lang="de-DE" sz="1400" dirty="0" err="1">
                <a:latin typeface="+mn-lt"/>
              </a:rPr>
              <a:t>margin</a:t>
            </a:r>
            <a:endParaRPr lang="en-US" sz="1400" b="1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48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0F82F-24C3-E665-037D-4A09AC7AA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CF9CC7-9784-F540-FAAF-40AFC80411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noProof="0" dirty="0"/>
                  <a:t> is made depending on what side of the plane the datapoint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noProof="0" dirty="0"/>
                  <a:t> lies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noProof="0" dirty="0" smtClean="0"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1" i="1" noProof="0" dirty="0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1" i="1" noProof="0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e-DE" b="0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  <a:p>
                <a:r>
                  <a:rPr lang="en-US" noProof="0" dirty="0"/>
                  <a:t>Optimization is formulated 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1. </a:t>
                </a:r>
                <a:r>
                  <a:rPr lang="en-US" dirty="0">
                    <a:solidFill>
                      <a:schemeClr val="bg2"/>
                    </a:solidFill>
                  </a:rPr>
                  <a:t>Correct classification of data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sty m:val="p"/>
                                </m:r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sign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sign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1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noProof="0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the constraint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noProof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b="1" i="1" noProof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1" i="1" noProof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DE" b="1" i="1" noProof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de-DE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2.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Maximization of the margin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1" i="1" noProof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1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noProof="0" dirty="0"/>
              </a:p>
              <a:p>
                <a:r>
                  <a:rPr lang="en-US" noProof="0" dirty="0"/>
                  <a:t>Loss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de-DE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de-DE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b="1" i="1" noProof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noProof="0" dirty="0"/>
                  <a:t> is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not differentiable </a:t>
                </a:r>
                <a:r>
                  <a:rPr lang="en-US" noProof="0" dirty="0"/>
                  <a:t>and therefore exchanged with the differentiable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Hinge loss </a:t>
                </a:r>
                <a:r>
                  <a:rPr lang="en-US" noProof="0" dirty="0"/>
                  <a:t>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noProof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1−</m:t>
                      </m:r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  <a:p>
                <a:r>
                  <a:rPr lang="en-US" dirty="0"/>
                  <a:t>Optimization via </a:t>
                </a:r>
                <a:r>
                  <a:rPr lang="en-US" dirty="0">
                    <a:solidFill>
                      <a:schemeClr val="bg2"/>
                    </a:solidFill>
                  </a:rPr>
                  <a:t>gradient-based optimization </a:t>
                </a:r>
                <a:r>
                  <a:rPr lang="en-US" dirty="0"/>
                  <a:t>determines optimal hyperplane</a:t>
                </a:r>
                <a:endParaRPr lang="en-US" noProof="0" dirty="0"/>
              </a:p>
              <a:p>
                <a:endParaRPr lang="en-US" noProof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8CF9CC7-9784-F540-FAAF-40AFC80411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F1ADAA-95FE-2D3F-36A1-C39873B0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6.5 Support Vector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6D508-7B6A-E3BB-D3B3-F051DFD20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0C668-0081-4F0B-9B66-45018FB073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F35E5-359C-D9FD-6479-B1CE21DF36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/>
        </p:blipFill>
        <p:spPr>
          <a:xfrm>
            <a:off x="7136607" y="523270"/>
            <a:ext cx="1950244" cy="1758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E0D5E2-1ABC-9E23-878D-917C35F9C38E}"/>
              </a:ext>
            </a:extLst>
          </p:cNvPr>
          <p:cNvSpPr txBox="1"/>
          <p:nvPr/>
        </p:nvSpPr>
        <p:spPr>
          <a:xfrm>
            <a:off x="5372635" y="2554199"/>
            <a:ext cx="2549784" cy="40908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Ensures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that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closest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data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points</a:t>
            </a:r>
            <a:r>
              <a:rPr lang="de-DE" sz="1200" dirty="0">
                <a:latin typeface="+mn-lt"/>
              </a:rPr>
              <a:t> (support </a:t>
            </a:r>
            <a:r>
              <a:rPr lang="de-DE" sz="1200" dirty="0" err="1">
                <a:latin typeface="+mn-lt"/>
              </a:rPr>
              <a:t>vectors</a:t>
            </a:r>
            <a:r>
              <a:rPr lang="de-DE" sz="1200" dirty="0">
                <a:latin typeface="+mn-lt"/>
              </a:rPr>
              <a:t>)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at a </a:t>
            </a:r>
            <a:r>
              <a:rPr lang="de-DE" sz="1200" dirty="0" err="1">
                <a:latin typeface="+mn-lt"/>
              </a:rPr>
              <a:t>standardized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distance</a:t>
            </a:r>
            <a:endParaRPr lang="en-US" sz="1200" noProof="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75712-B953-90A3-8BAD-B57FF92E3BCD}"/>
              </a:ext>
            </a:extLst>
          </p:cNvPr>
          <p:cNvSpPr txBox="1"/>
          <p:nvPr/>
        </p:nvSpPr>
        <p:spPr>
          <a:xfrm>
            <a:off x="3097452" y="1661440"/>
            <a:ext cx="3101736" cy="19858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noProof="0" dirty="0" err="1">
                <a:latin typeface="+mn-lt"/>
              </a:rPr>
              <a:t>Mislabeling</a:t>
            </a:r>
            <a:r>
              <a:rPr lang="de-DE" sz="1200" dirty="0">
                <a:latin typeface="+mn-lt"/>
              </a:rPr>
              <a:t> a </a:t>
            </a:r>
            <a:r>
              <a:rPr lang="de-DE" sz="1200" dirty="0" err="1">
                <a:latin typeface="+mn-lt"/>
              </a:rPr>
              <a:t>datapoint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increases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loss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by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one</a:t>
            </a:r>
            <a:endParaRPr lang="en-US" sz="1200" noProof="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754A1-D063-CB1B-3C2E-9484D7A60E65}"/>
              </a:ext>
            </a:extLst>
          </p:cNvPr>
          <p:cNvSpPr txBox="1"/>
          <p:nvPr/>
        </p:nvSpPr>
        <p:spPr>
          <a:xfrm>
            <a:off x="5898302" y="3438092"/>
            <a:ext cx="2213427" cy="19858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noProof="0" dirty="0" err="1">
                <a:latin typeface="+mn-lt"/>
              </a:rPr>
              <a:t>Achieved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by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the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regularization</a:t>
            </a:r>
            <a:r>
              <a:rPr lang="de-DE" sz="1200" noProof="0" dirty="0">
                <a:latin typeface="+mn-lt"/>
              </a:rPr>
              <a:t> </a:t>
            </a:r>
            <a:r>
              <a:rPr lang="de-DE" sz="1200" noProof="0" dirty="0" err="1">
                <a:latin typeface="+mn-lt"/>
              </a:rPr>
              <a:t>term</a:t>
            </a:r>
            <a:endParaRPr lang="en-US" sz="1200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988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DB656-3CA0-CDA1-A32A-0D92B71AE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86344C-70FE-60B7-4721-806523A7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dirty="0"/>
              <a:t> 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B77C5-31C5-4B5A-DCE9-EC35A574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6.5 Support Vector Machines – Examples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CD742-C7FB-DFD9-F3FF-AE0401BFC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1A71C-C7EA-BB6E-F548-185F73E61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F1F41-436C-3295-3D20-9E230F83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2" y="763422"/>
            <a:ext cx="6929897" cy="2776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DAD41-46E1-4D86-B9CB-7A7DC0F76797}"/>
              </a:ext>
            </a:extLst>
          </p:cNvPr>
          <p:cNvSpPr txBox="1"/>
          <p:nvPr/>
        </p:nvSpPr>
        <p:spPr>
          <a:xfrm>
            <a:off x="1255237" y="3454018"/>
            <a:ext cx="2813014" cy="477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Linear support </a:t>
            </a:r>
            <a:r>
              <a:rPr lang="de-DE" sz="1400" dirty="0" err="1">
                <a:latin typeface="+mn-lt"/>
              </a:rPr>
              <a:t>vector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machine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applied</a:t>
            </a:r>
            <a:br>
              <a:rPr lang="de-DE" sz="1400" dirty="0">
                <a:latin typeface="+mn-lt"/>
              </a:rPr>
            </a:br>
            <a:r>
              <a:rPr lang="de-DE" sz="1400" dirty="0" err="1">
                <a:latin typeface="+mn-lt"/>
              </a:rPr>
              <a:t>to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the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cross-section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example</a:t>
            </a:r>
            <a:endParaRPr lang="en-US" sz="1400" b="1" dirty="0" err="1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E23FA-7E60-F916-5F33-4478CB11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41" y="3462576"/>
            <a:ext cx="999621" cy="1187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8368AB-F650-724F-3097-C38964B0A0D3}"/>
                  </a:ext>
                </a:extLst>
              </p:cNvPr>
              <p:cNvSpPr txBox="1"/>
              <p:nvPr/>
            </p:nvSpPr>
            <p:spPr>
              <a:xfrm>
                <a:off x="4467314" y="3462576"/>
                <a:ext cx="3421449" cy="816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Nonlinear support </a:t>
                </a:r>
                <a:r>
                  <a:rPr lang="de-DE" sz="1400" dirty="0" err="1">
                    <a:latin typeface="+mn-lt"/>
                  </a:rPr>
                  <a:t>vector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machine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enabled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by</a:t>
                </a:r>
                <a:br>
                  <a:rPr lang="de-DE" sz="1400" dirty="0">
                    <a:latin typeface="+mn-lt"/>
                  </a:rPr>
                </a:b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projection</a:t>
                </a: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to</a:t>
                </a: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higher</a:t>
                </a: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-dimensional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space</a:t>
                </a:r>
                <a:endParaRPr lang="de-DE" sz="1400" dirty="0">
                  <a:solidFill>
                    <a:schemeClr val="bg2"/>
                  </a:solidFill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8368AB-F650-724F-3097-C38964B0A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14" y="3462576"/>
                <a:ext cx="3421449" cy="816955"/>
              </a:xfrm>
              <a:prstGeom prst="rect">
                <a:avLst/>
              </a:prstGeom>
              <a:blipFill>
                <a:blip r:embed="rId4"/>
                <a:stretch>
                  <a:fillRect l="-3209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25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FC02-AA0E-11BD-ADDC-77D671F00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48351B-0F7B-C944-4C1A-9A0A2F9C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bg2"/>
                </a:solidFill>
              </a:rPr>
              <a:t>5 Advanced Physics-Informed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6.1.1 Singular Value Decomposition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6.2 Reduced Order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6.3 Sparse Identification of Non-Linear Dynamical Systems – </a:t>
            </a:r>
            <a:r>
              <a:rPr lang="en-US" noProof="0" dirty="0" err="1"/>
              <a:t>SINDy</a:t>
            </a:r>
            <a:endParaRPr lang="en-US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6.4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6.5 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bg2"/>
                </a:solidFill>
              </a:rPr>
              <a:t>7 Material Modeling with 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595005-D3F8-C185-5DCA-9CD36190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9278-F83C-B692-B7F5-974694D50B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A2608-ABE3-2966-90C0-D7938AEE3E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34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8948-217B-3251-F639-D659B8A9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CE80-E0BE-A6E2-57C7-2418AD02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noProof="0" dirty="0"/>
              <a:t> Machine Learning in Computational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80EC7-AB5C-B0B5-F04D-7C39263EB3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en-US" noProof="0" dirty="0"/>
              <a:t>Leon Herrmann</a:t>
            </a:r>
          </a:p>
          <a:p>
            <a:r>
              <a:rPr lang="en-US" noProof="0" dirty="0"/>
              <a:t>Stefan </a:t>
            </a:r>
            <a:r>
              <a:rPr lang="en-US" noProof="0" dirty="0" err="1"/>
              <a:t>Kollmannsberger</a:t>
            </a:r>
            <a:r>
              <a:rPr lang="en-US" noProof="0" dirty="0"/>
              <a:t> </a:t>
            </a:r>
          </a:p>
          <a:p>
            <a:r>
              <a:rPr lang="en-US" noProof="0" dirty="0"/>
              <a:t>Chair of Data Engineering in Construction</a:t>
            </a:r>
          </a:p>
          <a:p>
            <a:r>
              <a:rPr lang="en-US" noProof="0" dirty="0"/>
              <a:t>Bauhaus-Universität Weimar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F596E-905D-AA52-678C-BCC1CCB55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Leon Herrmann &amp; Stefan </a:t>
            </a:r>
            <a:r>
              <a:rPr lang="en-US" noProof="0" dirty="0" err="1"/>
              <a:t>Kollmannsberger</a:t>
            </a:r>
            <a:r>
              <a:rPr lang="en-US" noProof="0" dirty="0"/>
              <a:t> || Deep Learning in Computational Mechanics || Bauhaus-Universität Weimar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A060C-3EDD-5F62-B6D3-5C589D33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896D34-B5D0-54CA-6D53-D25680E393CC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noProof="0" dirty="0">
                <a:solidFill>
                  <a:schemeClr val="accent3"/>
                </a:solidFill>
                <a:latin typeface="+mn-lt"/>
              </a:rPr>
              <a:t>Deep Learning in Computational Mechanics – an introductory course, </a:t>
            </a:r>
            <a:br>
              <a:rPr lang="en-US" sz="1200" i="1" noProof="0" dirty="0">
                <a:solidFill>
                  <a:schemeClr val="accent3"/>
                </a:solidFill>
                <a:latin typeface="+mn-lt"/>
              </a:rPr>
            </a:br>
            <a:r>
              <a:rPr lang="en-US" sz="1200" i="1" noProof="0" dirty="0">
                <a:solidFill>
                  <a:schemeClr val="accent3"/>
                </a:solidFill>
                <a:latin typeface="+mn-lt"/>
              </a:rPr>
              <a:t>Herrmann et al.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099EA-99FE-762C-FE9C-AD0B4B54A287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noProof="0" dirty="0">
                <a:latin typeface="+mn-lt"/>
              </a:rPr>
              <a:t>website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C11726-4EA4-E0C9-2C0B-5F30F8D586A9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noProof="0" dirty="0">
                <a:latin typeface="+mn-lt"/>
              </a:rPr>
              <a:t>book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E0F6B-7E28-9CE5-F3E7-360E6FA5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F59F0B-51F5-4001-29AA-2C4C892EDF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3C1E26-680D-A1A2-0C2B-4CC42FE659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Singular value decomposition as </a:t>
                </a:r>
                <a:r>
                  <a:rPr lang="en-US" noProof="0" dirty="0">
                    <a:solidFill>
                      <a:schemeClr val="bg2"/>
                    </a:solidFill>
                  </a:rPr>
                  <a:t>dimensionality reduction technique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Economy singular value decomposition</a:t>
                </a:r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endParaRPr lang="en-US" noProof="0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0" dirty="0"/>
                  <a:t>Exact reconstruction of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noProof="0" dirty="0"/>
                  <a:t> with truncated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1" i="0" noProof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noProof="0" dirty="0"/>
                  <a:t> (for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noProof="0" dirty="0"/>
                  <a:t>)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0" noProof="0" dirty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acc>
                      <m:sSup>
                        <m:sSup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noProof="0" dirty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noProof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𝑼</m:t>
                      </m:r>
                      <m:acc>
                        <m:accPr>
                          <m:chr m:val="̃"/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0" noProof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acc>
                      <m:sSup>
                        <m:sSupPr>
                          <m:ctrlP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de-DE" b="0" i="1" noProof="0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1" i="1" noProof="0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p>
                          <m:r>
                            <a:rPr lang="de-DE" b="0" i="1" noProof="0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Truncated singular value decomposition</a:t>
                </a:r>
                <a:r>
                  <a:rPr lang="en-US" dirty="0"/>
                  <a:t>: truncation of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1" i="0" noProof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beyond the mismatch in dimensionality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3C1E26-680D-A1A2-0C2B-4CC42FE659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907ACE0-6737-1BBB-939A-5DDF449E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6.1.1 Singular Value Decomposition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BC92D-CAE5-6157-5A98-D843578DD7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D43C-1407-2985-DECF-BC64BDB2A4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Leon Herrmann &amp; Stefan </a:t>
            </a:r>
            <a:r>
              <a:rPr lang="en-US" noProof="0" dirty="0" err="1"/>
              <a:t>Kollmannsberger</a:t>
            </a:r>
            <a:r>
              <a:rPr lang="en-US" noProof="0" dirty="0"/>
              <a:t> || Deep Learning in Computational Mechanics || Bauhaus-Universität Weimar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898A2A-5568-ED57-39ED-33F22D81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76" y="1314644"/>
            <a:ext cx="6042248" cy="24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B6AC59-8D1A-E41F-81DE-0E62AE7C00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Truncated singular value decomposition</a:t>
                </a:r>
                <a:r>
                  <a:rPr lang="en-US" dirty="0"/>
                  <a:t>: truncation of </a:t>
                </a:r>
                <a14:m>
                  <m:oMath xmlns:m="http://schemas.openxmlformats.org/officeDocument/2006/math"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1" i="0" noProof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1" i="1" noProof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beyond the mismatch in dimensionality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de-DE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0" dirty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de-DE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are truncated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singular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Reconstruction is now </a:t>
                </a:r>
                <a:r>
                  <a:rPr lang="en-US" dirty="0">
                    <a:solidFill>
                      <a:schemeClr val="bg2"/>
                    </a:solidFill>
                  </a:rPr>
                  <a:t>approximative</a:t>
                </a:r>
                <a:r>
                  <a:rPr lang="en-US" dirty="0"/>
                  <a:t>!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̅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acc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truncated singular value decomposition enables dimensionality reduction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Principal components analysis </a:t>
                </a:r>
                <a:r>
                  <a:rPr lang="en-US" dirty="0"/>
                  <a:t>is a related dimensionality reduction technique (see 6.1.2)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9B6AC59-8D1A-E41F-81DE-0E62AE7C00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A8AC15-3152-9176-A517-FE6EA773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6.1.1 Singular Value Decomposition	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50C04-0E04-9053-3570-3483DEEBCA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A2EB8-C8C2-1C40-BA95-6578D5446E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B3033-1EAE-0044-7833-444AE19A4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560" y="1320812"/>
            <a:ext cx="5450681" cy="18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7974A-1030-AD18-0337-3D938B8A2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71CE5-48DC-0C33-1142-A01C1772D5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>
                    <a:solidFill>
                      <a:schemeClr val="bg2"/>
                    </a:solidFill>
                  </a:rPr>
                  <a:t>Image compression </a:t>
                </a:r>
                <a:r>
                  <a:rPr lang="en-US" noProof="0" dirty="0"/>
                  <a:t>as example of dimensionality reduction with singular value decomposition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Gray-scale image as matrix with pixel entries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noProof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noProof="0" dirty="0"/>
                  <a:t>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noProof="0" dirty="0"/>
                  <a:t>Truncated </a:t>
                </a:r>
                <a:r>
                  <a:rPr lang="en-US" dirty="0"/>
                  <a:t>singular value decomposition leads 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𝑟𝑟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𝑚𝑟</m:t>
                    </m:r>
                  </m:oMath>
                </a14:m>
                <a:r>
                  <a:rPr lang="en-US" noProof="0" dirty="0"/>
                  <a:t> values instead of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noProof="0" dirty="0"/>
                  <a:t> values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0271CE5-48DC-0C33-1142-A01C1772D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B69C62D-0C10-5BC9-8BC0-8002E056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6.1.1.1 Image 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0194E-042F-9E83-3085-7EA202CFB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E802-AFE7-5BED-B59F-1EDB3982C1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0CFA4-BD19-BC32-D1A5-5823A6FE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21" y="1313230"/>
            <a:ext cx="4487760" cy="2808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29A3E-98AA-35FA-CFBA-F92F49B38F81}"/>
                  </a:ext>
                </a:extLst>
              </p:cNvPr>
              <p:cNvSpPr txBox="1"/>
              <p:nvPr/>
            </p:nvSpPr>
            <p:spPr>
              <a:xfrm>
                <a:off x="4502232" y="4169923"/>
                <a:ext cx="2738827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Singular </a:t>
                </a:r>
                <a:r>
                  <a:rPr lang="de-DE" sz="1400" dirty="0" err="1">
                    <a:latin typeface="+mn-lt"/>
                  </a:rPr>
                  <a:t>values</a:t>
                </a:r>
                <a:r>
                  <a:rPr lang="de-DE" sz="1400" dirty="0">
                    <a:latin typeface="+mn-lt"/>
                  </a:rPr>
                  <a:t> (diagonal </a:t>
                </a:r>
                <a:r>
                  <a:rPr lang="de-DE" sz="1400" dirty="0" err="1">
                    <a:latin typeface="+mn-lt"/>
                  </a:rPr>
                  <a:t>entries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of</a:t>
                </a:r>
                <a:r>
                  <a:rPr lang="de-DE" sz="1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400" dirty="0">
                    <a:latin typeface="+mn-lt"/>
                  </a:rPr>
                  <a:t>)</a:t>
                </a:r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29A3E-98AA-35FA-CFBA-F92F49B38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232" y="4169923"/>
                <a:ext cx="2738827" cy="231025"/>
              </a:xfrm>
              <a:prstGeom prst="rect">
                <a:avLst/>
              </a:prstGeom>
              <a:blipFill>
                <a:blip r:embed="rId4"/>
                <a:stretch>
                  <a:fillRect l="-4009" t="-15789" r="-3118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366F3-98DC-512F-9360-F17CB8642200}"/>
                  </a:ext>
                </a:extLst>
              </p:cNvPr>
              <p:cNvSpPr txBox="1"/>
              <p:nvPr/>
            </p:nvSpPr>
            <p:spPr>
              <a:xfrm>
                <a:off x="1902941" y="4175040"/>
                <a:ext cx="2262607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Original </a:t>
                </a:r>
                <a:r>
                  <a:rPr lang="de-DE" sz="1400" dirty="0" err="1">
                    <a:latin typeface="+mn-lt"/>
                  </a:rPr>
                  <a:t>image</a:t>
                </a:r>
                <a:r>
                  <a:rPr lang="de-DE" sz="14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868×1468</m:t>
                    </m:r>
                  </m:oMath>
                </a14:m>
                <a:r>
                  <a:rPr lang="en-US" sz="1400" dirty="0">
                    <a:latin typeface="+mn-lt"/>
                  </a:rPr>
                  <a:t>)</a:t>
                </a:r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8366F3-98DC-512F-9360-F17CB8642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41" y="4175040"/>
                <a:ext cx="2262607" cy="231025"/>
              </a:xfrm>
              <a:prstGeom prst="rect">
                <a:avLst/>
              </a:prstGeom>
              <a:blipFill>
                <a:blip r:embed="rId5"/>
                <a:stretch>
                  <a:fillRect l="-4852" t="-15789" r="-4043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7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7151A9-0C8C-E1A2-C9C5-C647867AF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noProof="0" dirty="0">
                    <a:solidFill>
                      <a:schemeClr val="bg2"/>
                    </a:solidFill>
                  </a:rPr>
                  <a:t>Compression ratios </a:t>
                </a:r>
                <a:r>
                  <a:rPr lang="en-US" noProof="0" dirty="0"/>
                  <a:t>for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=1, 2, 10, 20, 100, 200</m:t>
                    </m:r>
                  </m:oMath>
                </a14:m>
                <a:r>
                  <a:rPr lang="en-US" noProof="0" dirty="0"/>
                  <a:t>: </a:t>
                </a:r>
                <a:br>
                  <a:rPr lang="en-US" noProof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0.116%, 0.243%, 1.22%, 2.43%, 12.5%, 25.8%</m:t>
                      </m:r>
                    </m:oMath>
                  </m:oMathPara>
                </a14:m>
                <a:endParaRPr lang="en-US" noProof="0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17151A9-0C8C-E1A2-C9C5-C647867AF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31BE580-7AEA-C2A8-7CAC-DC99CBC7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6.1.1.1 Image 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40631-AF94-8AE1-B9A9-3735CF760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CFF-B588-F579-ED38-D1C779137F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8865D-B25C-09FA-8AFF-E875E7F8F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73" y="1357309"/>
            <a:ext cx="4006654" cy="3435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C3FD66-B526-A3B3-58E8-F63DA492EB44}"/>
              </a:ext>
            </a:extLst>
          </p:cNvPr>
          <p:cNvSpPr/>
          <p:nvPr/>
        </p:nvSpPr>
        <p:spPr>
          <a:xfrm>
            <a:off x="2621756" y="2986088"/>
            <a:ext cx="3843338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F4EBBA-F606-BBF1-A617-8604CC2A2F77}"/>
                  </a:ext>
                </a:extLst>
              </p:cNvPr>
              <p:cNvSpPr txBox="1"/>
              <p:nvPr/>
            </p:nvSpPr>
            <p:spPr>
              <a:xfrm>
                <a:off x="3028950" y="2947031"/>
                <a:ext cx="398314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F4EBBA-F606-BBF1-A617-8604CC2A2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2947031"/>
                <a:ext cx="398314" cy="210507"/>
              </a:xfrm>
              <a:prstGeom prst="rect">
                <a:avLst/>
              </a:prstGeom>
              <a:blipFill>
                <a:blip r:embed="rId4"/>
                <a:stretch>
                  <a:fillRect l="-6154" r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B655CC-01A9-05FD-1A96-69A1D2BE9573}"/>
                  </a:ext>
                </a:extLst>
              </p:cNvPr>
              <p:cNvSpPr txBox="1"/>
              <p:nvPr/>
            </p:nvSpPr>
            <p:spPr>
              <a:xfrm>
                <a:off x="3030291" y="4728791"/>
                <a:ext cx="398314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B655CC-01A9-05FD-1A96-69A1D2BE9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291" y="4728791"/>
                <a:ext cx="398314" cy="210507"/>
              </a:xfrm>
              <a:prstGeom prst="rect">
                <a:avLst/>
              </a:prstGeom>
              <a:blipFill>
                <a:blip r:embed="rId5"/>
                <a:stretch>
                  <a:fillRect l="-4615" r="-923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C65677-2A8B-DE84-D8A3-E2260E7BD766}"/>
                  </a:ext>
                </a:extLst>
              </p:cNvPr>
              <p:cNvSpPr txBox="1"/>
              <p:nvPr/>
            </p:nvSpPr>
            <p:spPr>
              <a:xfrm>
                <a:off x="4330363" y="2947030"/>
                <a:ext cx="483274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C65677-2A8B-DE84-D8A3-E2260E7BD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363" y="2947030"/>
                <a:ext cx="483274" cy="210507"/>
              </a:xfrm>
              <a:prstGeom prst="rect">
                <a:avLst/>
              </a:prstGeom>
              <a:blipFill>
                <a:blip r:embed="rId6"/>
                <a:stretch>
                  <a:fillRect l="-375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8C344-68A7-8481-21C8-AE4921F0BB93}"/>
                  </a:ext>
                </a:extLst>
              </p:cNvPr>
              <p:cNvSpPr txBox="1"/>
              <p:nvPr/>
            </p:nvSpPr>
            <p:spPr>
              <a:xfrm>
                <a:off x="4330363" y="4742555"/>
                <a:ext cx="483274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28C344-68A7-8481-21C8-AE4921F0B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363" y="4742555"/>
                <a:ext cx="483274" cy="210507"/>
              </a:xfrm>
              <a:prstGeom prst="rect">
                <a:avLst/>
              </a:prstGeom>
              <a:blipFill>
                <a:blip r:embed="rId7"/>
                <a:stretch>
                  <a:fillRect l="-375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2F3B02-F1E6-A6AB-AE94-3AE47C0F2AC7}"/>
                  </a:ext>
                </a:extLst>
              </p:cNvPr>
              <p:cNvSpPr txBox="1"/>
              <p:nvPr/>
            </p:nvSpPr>
            <p:spPr>
              <a:xfrm>
                <a:off x="5676847" y="2947029"/>
                <a:ext cx="56823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2F3B02-F1E6-A6AB-AE94-3AE47C0F2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47" y="2947029"/>
                <a:ext cx="568232" cy="210507"/>
              </a:xfrm>
              <a:prstGeom prst="rect">
                <a:avLst/>
              </a:prstGeom>
              <a:blipFill>
                <a:blip r:embed="rId8"/>
                <a:stretch>
                  <a:fillRect l="-3226"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AEA9F-7EB6-A4CB-67D8-1AE209E13BDE}"/>
                  </a:ext>
                </a:extLst>
              </p:cNvPr>
              <p:cNvSpPr txBox="1"/>
              <p:nvPr/>
            </p:nvSpPr>
            <p:spPr>
              <a:xfrm>
                <a:off x="5676847" y="4728791"/>
                <a:ext cx="56823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=200</m:t>
                      </m:r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EAEA9F-7EB6-A4CB-67D8-1AE209E13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47" y="4728791"/>
                <a:ext cx="568232" cy="210507"/>
              </a:xfrm>
              <a:prstGeom prst="rect">
                <a:avLst/>
              </a:prstGeom>
              <a:blipFill>
                <a:blip r:embed="rId9"/>
                <a:stretch>
                  <a:fillRect l="-3226" r="-6452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DE31BB2-0082-C926-A839-BC45A74128DE}"/>
              </a:ext>
            </a:extLst>
          </p:cNvPr>
          <p:cNvSpPr txBox="1"/>
          <p:nvPr/>
        </p:nvSpPr>
        <p:spPr>
          <a:xfrm>
            <a:off x="6666597" y="552864"/>
            <a:ext cx="2385792" cy="1251112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Further </a:t>
            </a:r>
            <a:r>
              <a:rPr lang="de-DE" sz="1200" dirty="0" err="1">
                <a:latin typeface="+mn-lt"/>
              </a:rPr>
              <a:t>compression</a:t>
            </a:r>
            <a:r>
              <a:rPr lang="de-DE" sz="1200" dirty="0">
                <a:latin typeface="+mn-lt"/>
              </a:rPr>
              <a:t> possible </a:t>
            </a:r>
            <a:r>
              <a:rPr lang="de-DE" sz="1200" dirty="0" err="1">
                <a:latin typeface="+mn-lt"/>
              </a:rPr>
              <a:t>if</a:t>
            </a:r>
            <a:r>
              <a:rPr lang="de-DE" sz="1200" dirty="0">
                <a:latin typeface="+mn-lt"/>
              </a:rPr>
              <a:t> multiple </a:t>
            </a:r>
            <a:r>
              <a:rPr lang="de-DE" sz="1200" dirty="0" err="1">
                <a:latin typeface="+mn-lt"/>
              </a:rPr>
              <a:t>images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considered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simultaneously</a:t>
            </a:r>
            <a:r>
              <a:rPr lang="de-DE" sz="1200" dirty="0">
                <a:latin typeface="+mn-lt"/>
              </a:rPr>
              <a:t>, i.e., a </a:t>
            </a:r>
            <a:r>
              <a:rPr lang="de-DE" sz="1200" dirty="0" err="1">
                <a:latin typeface="+mn-lt"/>
              </a:rPr>
              <a:t>common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compression</a:t>
            </a:r>
            <a:r>
              <a:rPr lang="de-DE" sz="1200" dirty="0">
                <a:latin typeface="+mn-lt"/>
              </a:rPr>
              <a:t>, e.g., </a:t>
            </a:r>
            <a:r>
              <a:rPr lang="de-DE" sz="1200" dirty="0" err="1">
                <a:latin typeface="+mn-lt"/>
              </a:rPr>
              <a:t>eigenfaces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from</a:t>
            </a:r>
            <a:r>
              <a:rPr lang="de-DE" sz="1200" dirty="0">
                <a:latin typeface="+mn-lt"/>
              </a:rPr>
              <a:t> a </a:t>
            </a:r>
            <a:r>
              <a:rPr lang="de-DE" sz="1200" dirty="0" err="1">
                <a:latin typeface="+mn-lt"/>
              </a:rPr>
              <a:t>library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faces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can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reconstruct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yet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unseen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faces</a:t>
            </a:r>
            <a:endParaRPr lang="en-US" sz="1200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B29D2-64DE-BDB6-09DA-FD838B81CE69}"/>
              </a:ext>
            </a:extLst>
          </p:cNvPr>
          <p:cNvSpPr txBox="1"/>
          <p:nvPr/>
        </p:nvSpPr>
        <p:spPr>
          <a:xfrm>
            <a:off x="3949219" y="295691"/>
            <a:ext cx="3291840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solidFill>
                  <a:schemeClr val="accent2"/>
                </a:solidFill>
                <a:latin typeface="+mn-lt"/>
              </a:rPr>
              <a:t>Low-dimensional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procedure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for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the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characterization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of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human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faces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e-DE" sz="1200" dirty="0" err="1">
                <a:solidFill>
                  <a:schemeClr val="accent2"/>
                </a:solidFill>
                <a:latin typeface="+mn-lt"/>
              </a:rPr>
              <a:t>Sirovich</a:t>
            </a:r>
            <a:r>
              <a:rPr lang="de-DE" sz="1200" dirty="0">
                <a:solidFill>
                  <a:schemeClr val="accent2"/>
                </a:solidFill>
                <a:latin typeface="+mn-lt"/>
              </a:rPr>
              <a:t> et al. 1987</a:t>
            </a:r>
            <a:endParaRPr lang="en-US" sz="1200" dirty="0" err="1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26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7D2E90-D3BD-D506-D1EC-DB8D2A31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E.22 Singular Value </a:t>
            </a:r>
            <a:r>
              <a:rPr lang="de-DE" dirty="0" err="1"/>
              <a:t>Decomposition</a:t>
            </a:r>
            <a:r>
              <a:rPr lang="de-DE" dirty="0"/>
              <a:t> (P &amp; 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First, perform a </a:t>
            </a:r>
            <a:r>
              <a:rPr lang="de-DE" dirty="0" err="1"/>
              <a:t>singular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on a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. Next </a:t>
            </a:r>
            <a:r>
              <a:rPr lang="de-DE" dirty="0" err="1"/>
              <a:t>implement</a:t>
            </a:r>
            <a:r>
              <a:rPr lang="de-DE" dirty="0"/>
              <a:t>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singular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and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7F8C42-E767-CE42-BD04-31B35CA4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B0DB3-412E-176E-3871-EB9E511BF6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9A453-AD2E-6EAD-11A5-943EB9C67C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692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634DE-1B77-2DDF-974E-58CB94957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374F64-072C-7BBA-1813-338DDBC26A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Consider the </a:t>
                </a:r>
                <a:r>
                  <a:rPr lang="en-US" noProof="0" dirty="0" err="1"/>
                  <a:t>spatio</a:t>
                </a:r>
                <a:r>
                  <a:rPr lang="en-US" noProof="0" dirty="0"/>
                  <a:t>-temporal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noProof="0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de-DE" b="0" i="1" noProof="0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noProof="0" dirty="0"/>
              </a:p>
              <a:p>
                <a:r>
                  <a:rPr lang="en-US" dirty="0"/>
                  <a:t>Measurements obtained at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temporal snapshots </a:t>
                </a:r>
                <a:r>
                  <a:rPr lang="en-US" noProof="0" dirty="0"/>
                  <a:t>on a</a:t>
                </a:r>
                <a:r>
                  <a:rPr lang="en-US" noProof="0" dirty="0">
                    <a:solidFill>
                      <a:schemeClr val="bg2"/>
                    </a:solidFill>
                  </a:rPr>
                  <a:t> spatial grid </a:t>
                </a:r>
                <a:r>
                  <a:rPr lang="en-US" noProof="0" dirty="0"/>
                  <a:t>with </a:t>
                </a:r>
                <a14:m>
                  <m:oMath xmlns:m="http://schemas.openxmlformats.org/officeDocument/2006/math">
                    <m:r>
                      <a:rPr lang="de-DE" b="0" i="1" noProof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 points</a:t>
                </a:r>
              </a:p>
              <a:p>
                <a:r>
                  <a:rPr lang="en-US" dirty="0"/>
                  <a:t>(stored in a </a:t>
                </a:r>
                <a:r>
                  <a:rPr lang="en-US" dirty="0">
                    <a:solidFill>
                      <a:schemeClr val="bg2"/>
                    </a:solidFill>
                  </a:rPr>
                  <a:t>snapshot matrix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)</a:t>
                </a:r>
                <a:endParaRPr lang="en-US" noProof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DE" b="0" i="1" noProof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b="0" i="1" noProof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noProof="0" dirty="0"/>
              </a:p>
              <a:p>
                <a:r>
                  <a:rPr lang="en-US" dirty="0"/>
                  <a:t>Singular value decomposition of snapshot matrix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de-DE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noProof="0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de-DE" b="1" i="0" noProof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de-DE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noProof="0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de-DE" b="0" i="1" noProof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noProof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Spatial modes </a:t>
                </a:r>
                <a:r>
                  <a:rPr lang="en-US" dirty="0"/>
                  <a:t>can be extracted from columns of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Temporal modes </a:t>
                </a:r>
                <a:r>
                  <a:rPr lang="en-US" dirty="0"/>
                  <a:t>can be extracted from columns of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US" dirty="0"/>
                  <a:t>Only the first 3 </a:t>
                </a:r>
                <a:r>
                  <a:rPr lang="en-US" dirty="0" err="1"/>
                  <a:t>modeshapes</a:t>
                </a:r>
                <a:r>
                  <a:rPr lang="en-US" dirty="0"/>
                  <a:t> are associated </a:t>
                </a:r>
                <a:br>
                  <a:rPr lang="en-US" dirty="0"/>
                </a:br>
                <a:r>
                  <a:rPr lang="en-US" dirty="0"/>
                  <a:t>with non-zero singular values: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can be reconstructed exactly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0374F64-072C-7BBA-1813-338DDBC26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23BDE84-C9DA-EDC2-08BB-9502E84B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6.1.1.2 Identification of a Reduced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60D-2C71-1CE0-F31C-7F06EC4718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34F4F-CF43-3F58-2FA5-F8903C23F6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Leon Herrmann &amp; Stefan Kollmannsberger || Deep Learning in Computational Mechanics || Bauhaus-Universität Weimar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4E7AD-E8BC-A341-71C9-0774452B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482"/>
          <a:stretch/>
        </p:blipFill>
        <p:spPr>
          <a:xfrm>
            <a:off x="6539309" y="1304330"/>
            <a:ext cx="2336007" cy="1823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B758AA-EF1D-A6FF-66F1-94B6BFE8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621"/>
          <a:stretch/>
        </p:blipFill>
        <p:spPr>
          <a:xfrm>
            <a:off x="6539309" y="3127365"/>
            <a:ext cx="2283324" cy="18230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8A24F1-2A2C-BA14-275D-06194974AB96}"/>
              </a:ext>
            </a:extLst>
          </p:cNvPr>
          <p:cNvCxnSpPr>
            <a:cxnSpLocks/>
          </p:cNvCxnSpPr>
          <p:nvPr/>
        </p:nvCxnSpPr>
        <p:spPr>
          <a:xfrm flipV="1">
            <a:off x="4350544" y="2893220"/>
            <a:ext cx="2424390" cy="4744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4EBF35-1DA1-6116-11FB-00B73C92DA6F}"/>
              </a:ext>
            </a:extLst>
          </p:cNvPr>
          <p:cNvCxnSpPr>
            <a:cxnSpLocks/>
          </p:cNvCxnSpPr>
          <p:nvPr/>
        </p:nvCxnSpPr>
        <p:spPr>
          <a:xfrm>
            <a:off x="4573589" y="3627427"/>
            <a:ext cx="21058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E201502-CA6C-4CB4-35EE-24A4923E4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384" y="3706994"/>
            <a:ext cx="1869065" cy="12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TUM_Praesentation_16_9_PARTNER_p_v1</Template>
  <TotalTime>0</TotalTime>
  <Words>3196</Words>
  <Application>Microsoft Office PowerPoint</Application>
  <PresentationFormat>On-screen Show (16:9)</PresentationFormat>
  <Paragraphs>460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Cambria Math</vt:lpstr>
      <vt:lpstr>Courier New</vt:lpstr>
      <vt:lpstr>DejaVu Sans Mono</vt:lpstr>
      <vt:lpstr>Symbol</vt:lpstr>
      <vt:lpstr>Wingdings</vt:lpstr>
      <vt:lpstr>Titel 1</vt:lpstr>
      <vt:lpstr>Inhalt</vt:lpstr>
      <vt:lpstr>6 Machine Learning in Computational Mechanics</vt:lpstr>
      <vt:lpstr>Contents</vt:lpstr>
      <vt:lpstr>6.1.1 Singular Value Decomposition </vt:lpstr>
      <vt:lpstr>6.1.1 Singular Value Decomposition </vt:lpstr>
      <vt:lpstr>6.1.1 Singular Value Decomposition </vt:lpstr>
      <vt:lpstr>6.1.1.1 Image Compression</vt:lpstr>
      <vt:lpstr>6.1.1.1 Image Compression</vt:lpstr>
      <vt:lpstr>Exercises</vt:lpstr>
      <vt:lpstr>6.1.1.2 Identification of a Reduced Basis</vt:lpstr>
      <vt:lpstr>6.1.1.2 Identification of a Reduced Basis</vt:lpstr>
      <vt:lpstr>Exercises</vt:lpstr>
      <vt:lpstr>6.2 Reduced Order Models</vt:lpstr>
      <vt:lpstr>6.2.2 Reduced Order Modeling with Finite Elements</vt:lpstr>
      <vt:lpstr>6.2.3 Cantilever Beam</vt:lpstr>
      <vt:lpstr>6.2.3 Cantilever Beam</vt:lpstr>
      <vt:lpstr>Exercises</vt:lpstr>
      <vt:lpstr>6.3 SINDy</vt:lpstr>
      <vt:lpstr>6.3 SINDy</vt:lpstr>
      <vt:lpstr>6.3 SINDy – Sequential Thresholded Least Squares </vt:lpstr>
      <vt:lpstr>6.3.1 Learning a Differential Equation</vt:lpstr>
      <vt:lpstr>6.3.1 Learning a Differential Equation</vt:lpstr>
      <vt:lpstr>6.3.1 Learning a Differential Equation</vt:lpstr>
      <vt:lpstr>6.3.1 Learning a Differential Equation</vt:lpstr>
      <vt:lpstr>6.3.2 Structural Dynamics Model</vt:lpstr>
      <vt:lpstr>6.3.2 Structural Dynamics Model</vt:lpstr>
      <vt:lpstr>6.3.2 Structural Dynamics Model – Linear </vt:lpstr>
      <vt:lpstr>6.3.2 Structural Dynamics Model – Linear </vt:lpstr>
      <vt:lpstr>Exercises</vt:lpstr>
      <vt:lpstr>6.4 Clustering</vt:lpstr>
      <vt:lpstr>6.4 Clustering – Lloyds algorithm</vt:lpstr>
      <vt:lpstr>6.4.1 Cross-Section Clustering</vt:lpstr>
      <vt:lpstr>6.4.1 Cross-Section Clustering</vt:lpstr>
      <vt:lpstr>6.4.1 Cross-Section Clustering</vt:lpstr>
      <vt:lpstr>6.5 Support Vector Machines</vt:lpstr>
      <vt:lpstr>6.5 Support Vector Machines</vt:lpstr>
      <vt:lpstr>6.5 Support Vector Machines – Examples </vt:lpstr>
      <vt:lpstr>Contents</vt:lpstr>
      <vt:lpstr>6 Machine Learning in Computational Mechanics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Kollmannsberger</dc:creator>
  <cp:lastModifiedBy>Leon Herrmann</cp:lastModifiedBy>
  <cp:revision>554</cp:revision>
  <cp:lastPrinted>2015-07-30T14:04:45Z</cp:lastPrinted>
  <dcterms:created xsi:type="dcterms:W3CDTF">2021-07-15T11:14:40Z</dcterms:created>
  <dcterms:modified xsi:type="dcterms:W3CDTF">2025-04-28T08:31:20Z</dcterms:modified>
</cp:coreProperties>
</file>